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7" r:id="rId2"/>
    <p:sldId id="266" r:id="rId3"/>
    <p:sldId id="260" r:id="rId4"/>
    <p:sldId id="268" r:id="rId5"/>
    <p:sldId id="269" r:id="rId6"/>
    <p:sldId id="270" r:id="rId7"/>
    <p:sldId id="278" r:id="rId8"/>
    <p:sldId id="265" r:id="rId9"/>
    <p:sldId id="274" r:id="rId10"/>
    <p:sldId id="280" r:id="rId11"/>
    <p:sldId id="286" r:id="rId12"/>
    <p:sldId id="272" r:id="rId13"/>
    <p:sldId id="271" r:id="rId14"/>
    <p:sldId id="279" r:id="rId15"/>
    <p:sldId id="276" r:id="rId16"/>
    <p:sldId id="282" r:id="rId17"/>
    <p:sldId id="281" r:id="rId18"/>
    <p:sldId id="288" r:id="rId19"/>
    <p:sldId id="264" r:id="rId20"/>
    <p:sldId id="259" r:id="rId21"/>
    <p:sldId id="26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50A9"/>
    <a:srgbClr val="DA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/>
    <p:restoredTop sz="95788"/>
  </p:normalViewPr>
  <p:slideViewPr>
    <p:cSldViewPr snapToGrid="0">
      <p:cViewPr>
        <p:scale>
          <a:sx n="74" d="100"/>
          <a:sy n="74" d="100"/>
        </p:scale>
        <p:origin x="2712" y="1344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2DDC7-BA54-584E-B5C4-FCE3C7B80EA5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343CB-0D39-944A-A0A0-4DB9D73FA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14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47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7727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46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8B156-22A1-231A-F898-A6A333D27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B24DA-7B46-0F2D-E3C4-C64C81833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EB942C-BC2E-0D76-20A7-016028BB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5B8995-BBE4-B196-D422-DDDB4B99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BA035C-3B89-6A55-B604-972B56D1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23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03864-9924-6763-DD5A-236F5092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829FB0-A274-7A1B-883E-1D13DF1AA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C56E4-472A-BDCC-74E5-07624480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5D48E-1AA3-F65F-5A53-683B91C3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05DA83-59CE-8A60-E4B3-71135500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428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0C8099-4F6D-6049-8BB8-7241EA4D7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7F0207-E755-9ED7-C4BB-8991655B2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890D9-9796-CB8F-40FD-E4E00D2D5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D4D8CA-AEDE-12D7-5E0A-5F8B5ECD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DA3DC9-240F-390D-3D1E-0CD8E4E0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76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034ED-1838-DA52-B7D4-1BF3AA86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378B7-43A6-3C53-0172-5A970F95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0DCE3-A8F6-2FE8-FDBF-63D7D2BA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88B1D4-3529-65EB-F635-FAC061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DB3A7-09BF-2177-AD0A-FDB79398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1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8C9E3-F727-2935-B3BE-BDE25381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E6E28B-F54D-264C-991B-1832A9FCF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E19BB3-1060-484F-85DA-8685BBD1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6D659-CBE6-487C-3F85-850FFF0F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6B8101-13A5-7DE9-4560-E326AF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5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C319-761C-7DF3-E830-8E8DE8F3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42A4D-3D94-A861-3795-1C54DE3B8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288702-61FD-F15E-3232-51E5275BC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C3444E-5DAF-07C7-A64D-7A85ED94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2C247F-830E-913E-A803-5DC82030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3853C8-E193-AB74-0843-B2C0266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476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F56D8-2366-0D02-E1B6-FED08902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3BB992-86CB-109F-DBDD-D7B9F2A13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CFC9C6-5522-7FDF-044F-F6A80CE77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A5E5BB-3534-228E-650E-BD8FF46B1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63A7FD-DEAD-6A1A-F82F-05E1F44F9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C6F2E0-96D1-8F18-DA7E-E8284BE0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12EC1C-F1F7-FE0C-0AE6-77114561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4D4641-A0E3-BA5E-8287-3F702AF6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616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C01A8-22AC-7CD8-064F-117712D4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5B57F6-87FB-FA50-0F72-6102A852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6E98D-C797-A3F9-48C2-CD50380D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E9D35E-D4C2-A64A-B233-A7D454AE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59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B77E2A-2095-9D22-51CE-5FC074FD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DFF789-FC3E-ADA3-9F78-41725343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FD0B0B-7DCD-94B0-2D04-1C67A69C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18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13C2B-1A48-A6A0-12E8-1554B01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5E4D3D-5117-4BC5-00F3-C998CA2C1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5558E5-422C-90A1-31C4-7645B863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E645B7-4ACB-386B-9852-E94F94A9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D3A81B-6513-867A-B5D1-32D9BA28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6BD6DF-D79F-B64E-E298-C14B8651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05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D5B90-5CE5-85B7-7CA8-C2E5856F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A46DBD-6D19-67BC-991E-A3E21099E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977FF2-5383-D57D-CDC4-6F52D16F3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908499-694D-20FF-F479-B0409C8E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1708CE-7C81-32C6-D5C6-6CB19920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BB36C7-B779-DC2B-54F8-E99BBC3A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60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E1821A-950A-5F70-79DE-AC503E17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4C4798-09CA-528E-3533-E85517A7C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6633A2-DC9C-F30E-0174-E798F21CB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EA053-2AFA-174E-A658-904F2EEA11D2}" type="datetimeFigureOut">
              <a:rPr kumimoji="1" lang="zh-CN" altLang="en-US" smtClean="0"/>
              <a:t>2023/3/7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2E2AB3-BA90-2D7C-582D-E56C5DBF5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FED58-C13E-0AD6-D221-6D992B420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307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jpg"/><Relationship Id="rId5" Type="http://schemas.openxmlformats.org/officeDocument/2006/relationships/image" Target="../media/image13.jpg"/><Relationship Id="rId15" Type="http://schemas.openxmlformats.org/officeDocument/2006/relationships/image" Target="../media/image18.png"/><Relationship Id="rId10" Type="http://schemas.openxmlformats.org/officeDocument/2006/relationships/image" Target="../media/image11.jpg"/><Relationship Id="rId4" Type="http://schemas.openxmlformats.org/officeDocument/2006/relationships/image" Target="../media/image14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.jp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3.jpg"/><Relationship Id="rId5" Type="http://schemas.openxmlformats.org/officeDocument/2006/relationships/image" Target="../media/image50.png"/><Relationship Id="rId10" Type="http://schemas.openxmlformats.org/officeDocument/2006/relationships/image" Target="../media/image12.jpg"/><Relationship Id="rId4" Type="http://schemas.openxmlformats.org/officeDocument/2006/relationships/image" Target="../media/image2.png"/><Relationship Id="rId9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30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BCE6106-EA78-F7E5-6A81-92B7D1A1576E}"/>
              </a:ext>
            </a:extLst>
          </p:cNvPr>
          <p:cNvSpPr txBox="1"/>
          <p:nvPr/>
        </p:nvSpPr>
        <p:spPr>
          <a:xfrm>
            <a:off x="895082" y="1866624"/>
            <a:ext cx="10401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Reshape the Crowning Glory of Maasai Mara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0A9AA1-8462-CDE0-DBA4-D96C9E85F616}"/>
              </a:ext>
            </a:extLst>
          </p:cNvPr>
          <p:cNvSpPr txBox="1"/>
          <p:nvPr/>
        </p:nvSpPr>
        <p:spPr>
          <a:xfrm>
            <a:off x="3632915" y="3226158"/>
            <a:ext cx="4926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MCM Team #2316192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A003D8-AAAF-148C-7947-CEA666F7FB1A}"/>
              </a:ext>
            </a:extLst>
          </p:cNvPr>
          <p:cNvSpPr txBox="1"/>
          <p:nvPr/>
        </p:nvSpPr>
        <p:spPr>
          <a:xfrm>
            <a:off x="2366602" y="4585692"/>
            <a:ext cx="8362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Hanlin Cai (Fuzhou University)</a:t>
            </a:r>
          </a:p>
        </p:txBody>
      </p:sp>
    </p:spTree>
    <p:extLst>
      <p:ext uri="{BB962C8B-B14F-4D97-AF65-F5344CB8AC3E}">
        <p14:creationId xmlns:p14="http://schemas.microsoft.com/office/powerpoint/2010/main" val="152552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A498E6-5E51-4FCA-EBA8-75AD69282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7831" b="7613"/>
          <a:stretch/>
        </p:blipFill>
        <p:spPr>
          <a:xfrm>
            <a:off x="2984876" y="1045466"/>
            <a:ext cx="5630344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51436894-4082-4359-7651-A1B42641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84A1BBF8-A888-FB4E-ED0D-49759CA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7" name="矩形: 圆角 30">
            <a:extLst>
              <a:ext uri="{FF2B5EF4-FFF2-40B4-BE49-F238E27FC236}">
                <a16:creationId xmlns:a16="http://schemas.microsoft.com/office/drawing/2014/main" id="{B5935062-253F-A2DF-730F-DDA60C09ACC6}"/>
              </a:ext>
            </a:extLst>
          </p:cNvPr>
          <p:cNvSpPr/>
          <p:nvPr/>
        </p:nvSpPr>
        <p:spPr>
          <a:xfrm>
            <a:off x="2994597" y="1045466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96F15D1-D760-6BC0-A734-FF516C4728A1}"/>
              </a:ext>
            </a:extLst>
          </p:cNvPr>
          <p:cNvCxnSpPr/>
          <p:nvPr/>
        </p:nvCxnSpPr>
        <p:spPr>
          <a:xfrm>
            <a:off x="2994598" y="154385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09A8A66-0727-AE53-12EC-DE3F392A2D69}"/>
              </a:ext>
            </a:extLst>
          </p:cNvPr>
          <p:cNvCxnSpPr/>
          <p:nvPr/>
        </p:nvCxnSpPr>
        <p:spPr>
          <a:xfrm>
            <a:off x="2994598" y="204839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5558F534-CD7E-B059-8A57-ED017307E2DF}"/>
              </a:ext>
            </a:extLst>
          </p:cNvPr>
          <p:cNvCxnSpPr/>
          <p:nvPr/>
        </p:nvCxnSpPr>
        <p:spPr>
          <a:xfrm>
            <a:off x="2984876" y="255293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54AC0C2-4693-DD58-C8DD-F08FB2AB0171}"/>
              </a:ext>
            </a:extLst>
          </p:cNvPr>
          <p:cNvCxnSpPr/>
          <p:nvPr/>
        </p:nvCxnSpPr>
        <p:spPr>
          <a:xfrm>
            <a:off x="2994598" y="305747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3F531F4-3345-B4FE-F3BF-8247D06608A2}"/>
              </a:ext>
            </a:extLst>
          </p:cNvPr>
          <p:cNvCxnSpPr/>
          <p:nvPr/>
        </p:nvCxnSpPr>
        <p:spPr>
          <a:xfrm>
            <a:off x="2994598" y="356201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B9A6081-A304-25EE-D68F-9B4D2E2241BD}"/>
              </a:ext>
            </a:extLst>
          </p:cNvPr>
          <p:cNvCxnSpPr/>
          <p:nvPr/>
        </p:nvCxnSpPr>
        <p:spPr>
          <a:xfrm>
            <a:off x="2984876" y="4066557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E6A175CF-C1B9-CD94-6788-81C6CF80A126}"/>
              </a:ext>
            </a:extLst>
          </p:cNvPr>
          <p:cNvCxnSpPr/>
          <p:nvPr/>
        </p:nvCxnSpPr>
        <p:spPr>
          <a:xfrm>
            <a:off x="2994598" y="457109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4769F88-9B3F-BB82-4DE7-D516A457083F}"/>
              </a:ext>
            </a:extLst>
          </p:cNvPr>
          <p:cNvCxnSpPr/>
          <p:nvPr/>
        </p:nvCxnSpPr>
        <p:spPr>
          <a:xfrm>
            <a:off x="2994598" y="507563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D6731422-C108-708F-FE67-466EC67CA529}"/>
              </a:ext>
            </a:extLst>
          </p:cNvPr>
          <p:cNvCxnSpPr/>
          <p:nvPr/>
        </p:nvCxnSpPr>
        <p:spPr>
          <a:xfrm>
            <a:off x="2991171" y="558018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090C1544-40EA-93D2-EC49-5D73B03BE0AF}"/>
              </a:ext>
            </a:extLst>
          </p:cNvPr>
          <p:cNvCxnSpPr>
            <a:cxnSpLocks/>
          </p:cNvCxnSpPr>
          <p:nvPr/>
        </p:nvCxnSpPr>
        <p:spPr>
          <a:xfrm flipV="1">
            <a:off x="3554835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AE6A6A11-2DC2-FD53-00B2-0DD40D026FB7}"/>
              </a:ext>
            </a:extLst>
          </p:cNvPr>
          <p:cNvCxnSpPr>
            <a:cxnSpLocks/>
          </p:cNvCxnSpPr>
          <p:nvPr/>
        </p:nvCxnSpPr>
        <p:spPr>
          <a:xfrm flipV="1">
            <a:off x="805785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051289BC-ED6C-5CE6-AD98-83BBB3419440}"/>
              </a:ext>
            </a:extLst>
          </p:cNvPr>
          <p:cNvCxnSpPr>
            <a:cxnSpLocks/>
          </p:cNvCxnSpPr>
          <p:nvPr/>
        </p:nvCxnSpPr>
        <p:spPr>
          <a:xfrm flipV="1">
            <a:off x="4117712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1E19BE3-7004-0126-ACE9-B38E3E021307}"/>
              </a:ext>
            </a:extLst>
          </p:cNvPr>
          <p:cNvCxnSpPr>
            <a:cxnSpLocks/>
          </p:cNvCxnSpPr>
          <p:nvPr/>
        </p:nvCxnSpPr>
        <p:spPr>
          <a:xfrm flipV="1">
            <a:off x="4680589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9AEB2685-7D92-51B6-E135-B5E52A790369}"/>
              </a:ext>
            </a:extLst>
          </p:cNvPr>
          <p:cNvCxnSpPr>
            <a:cxnSpLocks/>
          </p:cNvCxnSpPr>
          <p:nvPr/>
        </p:nvCxnSpPr>
        <p:spPr>
          <a:xfrm flipV="1">
            <a:off x="5243466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B125388C-6186-2B7B-D1F4-BD43C671201E}"/>
              </a:ext>
            </a:extLst>
          </p:cNvPr>
          <p:cNvCxnSpPr>
            <a:cxnSpLocks/>
          </p:cNvCxnSpPr>
          <p:nvPr/>
        </p:nvCxnSpPr>
        <p:spPr>
          <a:xfrm flipV="1">
            <a:off x="5806343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C3101117-5CBB-0774-3D04-60586188FFBB}"/>
              </a:ext>
            </a:extLst>
          </p:cNvPr>
          <p:cNvCxnSpPr>
            <a:cxnSpLocks/>
          </p:cNvCxnSpPr>
          <p:nvPr/>
        </p:nvCxnSpPr>
        <p:spPr>
          <a:xfrm flipV="1">
            <a:off x="6369220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16685323-B4D3-50C8-9207-4EB447F55DCC}"/>
              </a:ext>
            </a:extLst>
          </p:cNvPr>
          <p:cNvCxnSpPr>
            <a:cxnSpLocks/>
          </p:cNvCxnSpPr>
          <p:nvPr/>
        </p:nvCxnSpPr>
        <p:spPr>
          <a:xfrm flipV="1">
            <a:off x="6932097" y="1038733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0AFC88E-1E81-3157-F89C-5E26F1E5F8F5}"/>
              </a:ext>
            </a:extLst>
          </p:cNvPr>
          <p:cNvCxnSpPr>
            <a:cxnSpLocks/>
          </p:cNvCxnSpPr>
          <p:nvPr/>
        </p:nvCxnSpPr>
        <p:spPr>
          <a:xfrm flipV="1">
            <a:off x="749497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41A0075A-B4C9-D70B-8138-4FE342407F02}"/>
              </a:ext>
            </a:extLst>
          </p:cNvPr>
          <p:cNvSpPr/>
          <p:nvPr/>
        </p:nvSpPr>
        <p:spPr>
          <a:xfrm>
            <a:off x="4119032" y="3060843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BF4E956-C8D3-D19D-65FB-C19BCCA88231}"/>
              </a:ext>
            </a:extLst>
          </p:cNvPr>
          <p:cNvSpPr/>
          <p:nvPr/>
        </p:nvSpPr>
        <p:spPr>
          <a:xfrm>
            <a:off x="3552007" y="356560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6E11FDB2-E7BB-9AAE-A965-AEE885265971}"/>
              </a:ext>
            </a:extLst>
          </p:cNvPr>
          <p:cNvSpPr/>
          <p:nvPr/>
        </p:nvSpPr>
        <p:spPr>
          <a:xfrm>
            <a:off x="6935585" y="3059157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3" name="图片 52" descr="房子前有草地和树&#10;&#10;描述已自动生成">
            <a:extLst>
              <a:ext uri="{FF2B5EF4-FFF2-40B4-BE49-F238E27FC236}">
                <a16:creationId xmlns:a16="http://schemas.microsoft.com/office/drawing/2014/main" id="{5B27CB41-8335-2653-6BFE-2722B54A4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90" y="790585"/>
            <a:ext cx="1805375" cy="1260000"/>
          </a:xfrm>
          <a:prstGeom prst="rect">
            <a:avLst/>
          </a:prstGeom>
        </p:spPr>
      </p:pic>
      <p:sp>
        <p:nvSpPr>
          <p:cNvPr id="54" name="Freeform 111">
            <a:extLst>
              <a:ext uri="{FF2B5EF4-FFF2-40B4-BE49-F238E27FC236}">
                <a16:creationId xmlns:a16="http://schemas.microsoft.com/office/drawing/2014/main" id="{FE29A191-5D3B-7916-A0C5-09D5C1C459C1}"/>
              </a:ext>
            </a:extLst>
          </p:cNvPr>
          <p:cNvSpPr>
            <a:spLocks/>
          </p:cNvSpPr>
          <p:nvPr/>
        </p:nvSpPr>
        <p:spPr bwMode="auto">
          <a:xfrm rot="13559598">
            <a:off x="3056207" y="3810549"/>
            <a:ext cx="416363" cy="174751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63500">
            <a:solidFill>
              <a:srgbClr val="FFC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55" name="图片 54" descr="草地上的羚羊&#10;&#10;描述已自动生成">
            <a:extLst>
              <a:ext uri="{FF2B5EF4-FFF2-40B4-BE49-F238E27FC236}">
                <a16:creationId xmlns:a16="http://schemas.microsoft.com/office/drawing/2014/main" id="{385035FE-785C-61D9-0748-2C9CE7E2D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63" y="4326157"/>
            <a:ext cx="1800000" cy="1200000"/>
          </a:xfrm>
          <a:prstGeom prst="rect">
            <a:avLst/>
          </a:prstGeom>
        </p:spPr>
      </p:pic>
      <p:sp>
        <p:nvSpPr>
          <p:cNvPr id="56" name="Freeform 111">
            <a:extLst>
              <a:ext uri="{FF2B5EF4-FFF2-40B4-BE49-F238E27FC236}">
                <a16:creationId xmlns:a16="http://schemas.microsoft.com/office/drawing/2014/main" id="{460BFEC3-8ED6-F70C-A3FE-C849AF2E05EE}"/>
              </a:ext>
            </a:extLst>
          </p:cNvPr>
          <p:cNvSpPr>
            <a:spLocks/>
          </p:cNvSpPr>
          <p:nvPr/>
        </p:nvSpPr>
        <p:spPr bwMode="auto">
          <a:xfrm rot="14009571" flipH="1" flipV="1">
            <a:off x="7871382" y="1283695"/>
            <a:ext cx="439308" cy="2242256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94780CC9-C7B2-4A66-D3C1-E74536E2084F}"/>
              </a:ext>
            </a:extLst>
          </p:cNvPr>
          <p:cNvSpPr/>
          <p:nvPr/>
        </p:nvSpPr>
        <p:spPr>
          <a:xfrm>
            <a:off x="5244330" y="2553690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Freeform 111">
            <a:extLst>
              <a:ext uri="{FF2B5EF4-FFF2-40B4-BE49-F238E27FC236}">
                <a16:creationId xmlns:a16="http://schemas.microsoft.com/office/drawing/2014/main" id="{1ED67E60-F115-D86D-B16B-F5482BF432CA}"/>
              </a:ext>
            </a:extLst>
          </p:cNvPr>
          <p:cNvSpPr>
            <a:spLocks/>
          </p:cNvSpPr>
          <p:nvPr/>
        </p:nvSpPr>
        <p:spPr bwMode="auto">
          <a:xfrm rot="17210960" flipH="1">
            <a:off x="3672129" y="361398"/>
            <a:ext cx="705329" cy="30198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8C5D3011-7702-2750-7B83-41C24782703A}"/>
              </a:ext>
            </a:extLst>
          </p:cNvPr>
          <p:cNvSpPr/>
          <p:nvPr/>
        </p:nvSpPr>
        <p:spPr>
          <a:xfrm>
            <a:off x="7496704" y="305915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51A77BF1-A995-B8D4-1415-BE010D4C7F55}"/>
              </a:ext>
            </a:extLst>
          </p:cNvPr>
          <p:cNvSpPr/>
          <p:nvPr/>
        </p:nvSpPr>
        <p:spPr>
          <a:xfrm>
            <a:off x="7499774" y="4567509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Freeform 111">
            <a:extLst>
              <a:ext uri="{FF2B5EF4-FFF2-40B4-BE49-F238E27FC236}">
                <a16:creationId xmlns:a16="http://schemas.microsoft.com/office/drawing/2014/main" id="{C3CF279C-5370-0F3D-284E-C6DA229DCB88}"/>
              </a:ext>
            </a:extLst>
          </p:cNvPr>
          <p:cNvSpPr>
            <a:spLocks/>
          </p:cNvSpPr>
          <p:nvPr/>
        </p:nvSpPr>
        <p:spPr bwMode="auto">
          <a:xfrm rot="6987277" flipH="1">
            <a:off x="8311581" y="4679333"/>
            <a:ext cx="366112" cy="1567228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3975">
            <a:solidFill>
              <a:srgbClr val="6B50A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2633B5D-199F-5DA6-D496-A915C67EFC08}"/>
              </a:ext>
            </a:extLst>
          </p:cNvPr>
          <p:cNvSpPr/>
          <p:nvPr/>
        </p:nvSpPr>
        <p:spPr>
          <a:xfrm>
            <a:off x="6929342" y="406633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AB83B5A-48AA-832E-3C98-E3AC34B03BE7}"/>
                  </a:ext>
                </a:extLst>
              </p:cNvPr>
              <p:cNvSpPr txBox="1"/>
              <p:nvPr/>
            </p:nvSpPr>
            <p:spPr>
              <a:xfrm>
                <a:off x="2491299" y="259270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AB83B5A-48AA-832E-3C98-E3AC34B0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299" y="259270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/>
              <p:nvPr/>
            </p:nvSpPr>
            <p:spPr>
              <a:xfrm>
                <a:off x="785445" y="359302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5" y="359302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FE93A8B-0AA2-646F-1C48-1BB3132DB97F}"/>
                  </a:ext>
                </a:extLst>
              </p:cNvPr>
              <p:cNvSpPr txBox="1"/>
              <p:nvPr/>
            </p:nvSpPr>
            <p:spPr>
              <a:xfrm>
                <a:off x="4738535" y="460925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FE93A8B-0AA2-646F-1C48-1BB3132DB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35" y="4609259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4DFA311-4755-1501-746A-820B7B2AFE44}"/>
                  </a:ext>
                </a:extLst>
              </p:cNvPr>
              <p:cNvSpPr txBox="1"/>
              <p:nvPr/>
            </p:nvSpPr>
            <p:spPr>
              <a:xfrm>
                <a:off x="4170776" y="310197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4DFA311-4755-1501-746A-820B7B2AF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76" y="3101971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图片 67" descr="草地上有房子&#10;&#10;描述已自动生成">
            <a:extLst>
              <a:ext uri="{FF2B5EF4-FFF2-40B4-BE49-F238E27FC236}">
                <a16:creationId xmlns:a16="http://schemas.microsoft.com/office/drawing/2014/main" id="{262DDD03-A054-21FB-CC09-FA90BE217E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3" y="1116382"/>
            <a:ext cx="1872000" cy="1126204"/>
          </a:xfrm>
          <a:prstGeom prst="rect">
            <a:avLst/>
          </a:prstGeom>
        </p:spPr>
      </p:pic>
      <p:pic>
        <p:nvPicPr>
          <p:cNvPr id="69" name="图片 68" descr="绿色的卡车&#10;&#10;描述已自动生成">
            <a:extLst>
              <a:ext uri="{FF2B5EF4-FFF2-40B4-BE49-F238E27FC236}">
                <a16:creationId xmlns:a16="http://schemas.microsoft.com/office/drawing/2014/main" id="{B34DFA1B-A4A8-20B8-37D0-294F2FE4D3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4487" y="4501869"/>
            <a:ext cx="1800000" cy="1260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/>
              <p:nvPr/>
            </p:nvSpPr>
            <p:spPr>
              <a:xfrm>
                <a:off x="541245" y="5568001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°&lt;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5" y="5568001"/>
                <a:ext cx="205060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E251BD3-3B84-B76A-FB27-1CB58517E939}"/>
                  </a:ext>
                </a:extLst>
              </p:cNvPr>
              <p:cNvSpPr txBox="1"/>
              <p:nvPr/>
            </p:nvSpPr>
            <p:spPr>
              <a:xfrm>
                <a:off x="643170" y="2132910"/>
                <a:ext cx="1848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𝟗𝟎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E251BD3-3B84-B76A-FB27-1CB58517E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0" y="2132910"/>
                <a:ext cx="18489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F2543D3-C46E-A952-DCD9-D48EB45F2A87}"/>
                  </a:ext>
                </a:extLst>
              </p:cNvPr>
              <p:cNvSpPr txBox="1"/>
              <p:nvPr/>
            </p:nvSpPr>
            <p:spPr>
              <a:xfrm>
                <a:off x="8980328" y="2280746"/>
                <a:ext cx="2509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F2543D3-C46E-A952-DCD9-D48EB45F2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328" y="2280746"/>
                <a:ext cx="250974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D82CBBB-593A-C363-4399-99D6FBDFD6D5}"/>
                  </a:ext>
                </a:extLst>
              </p:cNvPr>
              <p:cNvSpPr txBox="1"/>
              <p:nvPr/>
            </p:nvSpPr>
            <p:spPr>
              <a:xfrm>
                <a:off x="9156573" y="5788505"/>
                <a:ext cx="21647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D82CBBB-593A-C363-4399-99D6FBDFD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573" y="5788505"/>
                <a:ext cx="216476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>
            <a:extLst>
              <a:ext uri="{FF2B5EF4-FFF2-40B4-BE49-F238E27FC236}">
                <a16:creationId xmlns:a16="http://schemas.microsoft.com/office/drawing/2014/main" id="{FFD63B7C-9E3A-8F29-2E73-45BE2EA9A9C2}"/>
              </a:ext>
            </a:extLst>
          </p:cNvPr>
          <p:cNvSpPr/>
          <p:nvPr/>
        </p:nvSpPr>
        <p:spPr>
          <a:xfrm>
            <a:off x="4121846" y="3568351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A73AF6-952D-D16B-5B7B-3B73A2561EBE}"/>
              </a:ext>
            </a:extLst>
          </p:cNvPr>
          <p:cNvSpPr txBox="1"/>
          <p:nvPr/>
        </p:nvSpPr>
        <p:spPr>
          <a:xfrm>
            <a:off x="557852" y="2439260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Overdeveloped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76E749-6860-910A-3E3F-9215AAA1C0D7}"/>
              </a:ext>
            </a:extLst>
          </p:cNvPr>
          <p:cNvSpPr txBox="1"/>
          <p:nvPr/>
        </p:nvSpPr>
        <p:spPr>
          <a:xfrm>
            <a:off x="488112" y="5871510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Underdeveloped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C40C86-B93D-7C5F-DF8B-D912923440C4}"/>
              </a:ext>
            </a:extLst>
          </p:cNvPr>
          <p:cNvSpPr txBox="1"/>
          <p:nvPr/>
        </p:nvSpPr>
        <p:spPr>
          <a:xfrm>
            <a:off x="9344487" y="255293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Coordinated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53FD02-6B1D-AEBD-759D-DD8FE6C9EED2}"/>
              </a:ext>
            </a:extLst>
          </p:cNvPr>
          <p:cNvSpPr txBox="1"/>
          <p:nvPr/>
        </p:nvSpPr>
        <p:spPr>
          <a:xfrm>
            <a:off x="9375540" y="609136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Transitional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EB2C56-ECCD-534B-1886-1AD840015197}"/>
              </a:ext>
            </a:extLst>
          </p:cNvPr>
          <p:cNvSpPr txBox="1"/>
          <p:nvPr/>
        </p:nvSpPr>
        <p:spPr>
          <a:xfrm>
            <a:off x="159026" y="6367767"/>
            <a:ext cx="215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</a:t>
            </a:r>
            <a:endParaRPr lang="zh-CN" altLang="en-US" sz="20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10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A498E6-5E51-4FCA-EBA8-75AD69282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7831" b="7613"/>
          <a:stretch/>
        </p:blipFill>
        <p:spPr>
          <a:xfrm>
            <a:off x="5395567" y="920733"/>
            <a:ext cx="5630344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51436894-4082-4359-7651-A1B42641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90" y="920732"/>
            <a:ext cx="1570085" cy="526433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84A1BBF8-A888-FB4E-ED0D-49759CA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90" y="4671446"/>
            <a:ext cx="1791711" cy="1345012"/>
          </a:xfrm>
          <a:prstGeom prst="rect">
            <a:avLst/>
          </a:prstGeom>
        </p:spPr>
      </p:pic>
      <p:sp>
        <p:nvSpPr>
          <p:cNvPr id="7" name="矩形: 圆角 30">
            <a:extLst>
              <a:ext uri="{FF2B5EF4-FFF2-40B4-BE49-F238E27FC236}">
                <a16:creationId xmlns:a16="http://schemas.microsoft.com/office/drawing/2014/main" id="{B5935062-253F-A2DF-730F-DDA60C09ACC6}"/>
              </a:ext>
            </a:extLst>
          </p:cNvPr>
          <p:cNvSpPr/>
          <p:nvPr/>
        </p:nvSpPr>
        <p:spPr>
          <a:xfrm>
            <a:off x="5405288" y="920733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96F15D1-D760-6BC0-A734-FF516C4728A1}"/>
              </a:ext>
            </a:extLst>
          </p:cNvPr>
          <p:cNvCxnSpPr/>
          <p:nvPr/>
        </p:nvCxnSpPr>
        <p:spPr>
          <a:xfrm>
            <a:off x="5405289" y="141911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09A8A66-0727-AE53-12EC-DE3F392A2D69}"/>
              </a:ext>
            </a:extLst>
          </p:cNvPr>
          <p:cNvCxnSpPr/>
          <p:nvPr/>
        </p:nvCxnSpPr>
        <p:spPr>
          <a:xfrm>
            <a:off x="5405289" y="1923660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5558F534-CD7E-B059-8A57-ED017307E2DF}"/>
              </a:ext>
            </a:extLst>
          </p:cNvPr>
          <p:cNvCxnSpPr/>
          <p:nvPr/>
        </p:nvCxnSpPr>
        <p:spPr>
          <a:xfrm>
            <a:off x="5395567" y="242820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54AC0C2-4693-DD58-C8DD-F08FB2AB0171}"/>
              </a:ext>
            </a:extLst>
          </p:cNvPr>
          <p:cNvCxnSpPr/>
          <p:nvPr/>
        </p:nvCxnSpPr>
        <p:spPr>
          <a:xfrm>
            <a:off x="5405289" y="293274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3F531F4-3345-B4FE-F3BF-8247D06608A2}"/>
              </a:ext>
            </a:extLst>
          </p:cNvPr>
          <p:cNvCxnSpPr/>
          <p:nvPr/>
        </p:nvCxnSpPr>
        <p:spPr>
          <a:xfrm>
            <a:off x="5405289" y="343728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B9A6081-A304-25EE-D68F-9B4D2E2241BD}"/>
              </a:ext>
            </a:extLst>
          </p:cNvPr>
          <p:cNvCxnSpPr/>
          <p:nvPr/>
        </p:nvCxnSpPr>
        <p:spPr>
          <a:xfrm>
            <a:off x="5395567" y="394182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E6A175CF-C1B9-CD94-6788-81C6CF80A126}"/>
              </a:ext>
            </a:extLst>
          </p:cNvPr>
          <p:cNvCxnSpPr/>
          <p:nvPr/>
        </p:nvCxnSpPr>
        <p:spPr>
          <a:xfrm>
            <a:off x="5405289" y="444636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4769F88-9B3F-BB82-4DE7-D516A457083F}"/>
              </a:ext>
            </a:extLst>
          </p:cNvPr>
          <p:cNvCxnSpPr/>
          <p:nvPr/>
        </p:nvCxnSpPr>
        <p:spPr>
          <a:xfrm>
            <a:off x="5405289" y="495090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D6731422-C108-708F-FE67-466EC67CA529}"/>
              </a:ext>
            </a:extLst>
          </p:cNvPr>
          <p:cNvCxnSpPr/>
          <p:nvPr/>
        </p:nvCxnSpPr>
        <p:spPr>
          <a:xfrm>
            <a:off x="5401862" y="545544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090C1544-40EA-93D2-EC49-5D73B03BE0AF}"/>
              </a:ext>
            </a:extLst>
          </p:cNvPr>
          <p:cNvCxnSpPr>
            <a:cxnSpLocks/>
          </p:cNvCxnSpPr>
          <p:nvPr/>
        </p:nvCxnSpPr>
        <p:spPr>
          <a:xfrm flipV="1">
            <a:off x="5965526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AE6A6A11-2DC2-FD53-00B2-0DD40D026FB7}"/>
              </a:ext>
            </a:extLst>
          </p:cNvPr>
          <p:cNvCxnSpPr>
            <a:cxnSpLocks/>
          </p:cNvCxnSpPr>
          <p:nvPr/>
        </p:nvCxnSpPr>
        <p:spPr>
          <a:xfrm flipV="1">
            <a:off x="10468545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051289BC-ED6C-5CE6-AD98-83BBB3419440}"/>
              </a:ext>
            </a:extLst>
          </p:cNvPr>
          <p:cNvCxnSpPr>
            <a:cxnSpLocks/>
          </p:cNvCxnSpPr>
          <p:nvPr/>
        </p:nvCxnSpPr>
        <p:spPr>
          <a:xfrm flipV="1">
            <a:off x="6528403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1E19BE3-7004-0126-ACE9-B38E3E021307}"/>
              </a:ext>
            </a:extLst>
          </p:cNvPr>
          <p:cNvCxnSpPr>
            <a:cxnSpLocks/>
          </p:cNvCxnSpPr>
          <p:nvPr/>
        </p:nvCxnSpPr>
        <p:spPr>
          <a:xfrm flipV="1">
            <a:off x="7091280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9AEB2685-7D92-51B6-E135-B5E52A790369}"/>
              </a:ext>
            </a:extLst>
          </p:cNvPr>
          <p:cNvCxnSpPr>
            <a:cxnSpLocks/>
          </p:cNvCxnSpPr>
          <p:nvPr/>
        </p:nvCxnSpPr>
        <p:spPr>
          <a:xfrm flipV="1">
            <a:off x="7654157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B125388C-6186-2B7B-D1F4-BD43C671201E}"/>
              </a:ext>
            </a:extLst>
          </p:cNvPr>
          <p:cNvCxnSpPr>
            <a:cxnSpLocks/>
          </p:cNvCxnSpPr>
          <p:nvPr/>
        </p:nvCxnSpPr>
        <p:spPr>
          <a:xfrm flipV="1">
            <a:off x="8217034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C3101117-5CBB-0774-3D04-60586188FFBB}"/>
              </a:ext>
            </a:extLst>
          </p:cNvPr>
          <p:cNvCxnSpPr>
            <a:cxnSpLocks/>
          </p:cNvCxnSpPr>
          <p:nvPr/>
        </p:nvCxnSpPr>
        <p:spPr>
          <a:xfrm flipV="1">
            <a:off x="8779911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16685323-B4D3-50C8-9207-4EB447F55DCC}"/>
              </a:ext>
            </a:extLst>
          </p:cNvPr>
          <p:cNvCxnSpPr>
            <a:cxnSpLocks/>
          </p:cNvCxnSpPr>
          <p:nvPr/>
        </p:nvCxnSpPr>
        <p:spPr>
          <a:xfrm flipV="1">
            <a:off x="9342788" y="914000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0AFC88E-1E81-3157-F89C-5E26F1E5F8F5}"/>
              </a:ext>
            </a:extLst>
          </p:cNvPr>
          <p:cNvCxnSpPr>
            <a:cxnSpLocks/>
          </p:cNvCxnSpPr>
          <p:nvPr/>
        </p:nvCxnSpPr>
        <p:spPr>
          <a:xfrm flipV="1">
            <a:off x="9905665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>
            <a:extLst>
              <a:ext uri="{FF2B5EF4-FFF2-40B4-BE49-F238E27FC236}">
                <a16:creationId xmlns:a16="http://schemas.microsoft.com/office/drawing/2014/main" id="{FFD63B7C-9E3A-8F29-2E73-45BE2EA9A9C2}"/>
              </a:ext>
            </a:extLst>
          </p:cNvPr>
          <p:cNvSpPr/>
          <p:nvPr/>
        </p:nvSpPr>
        <p:spPr>
          <a:xfrm>
            <a:off x="6532537" y="3443618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385035FE-785C-61D9-0748-2C9CE7E2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48258" y="2417477"/>
            <a:ext cx="1800000" cy="1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/>
              <p:nvPr/>
            </p:nvSpPr>
            <p:spPr>
              <a:xfrm>
                <a:off x="2104173" y="365815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73" y="3658153"/>
                <a:ext cx="20506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D76E749-6860-910A-3E3F-9215AAA1C0D7}"/>
              </a:ext>
            </a:extLst>
          </p:cNvPr>
          <p:cNvSpPr txBox="1"/>
          <p:nvPr/>
        </p:nvSpPr>
        <p:spPr>
          <a:xfrm>
            <a:off x="2066292" y="200098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Mulima</a:t>
            </a:r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Mbili</a:t>
            </a:r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 Area</a:t>
            </a:r>
            <a:endParaRPr lang="zh-CN" altLang="en-US" sz="1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54" name="Freeform 111">
            <a:extLst>
              <a:ext uri="{FF2B5EF4-FFF2-40B4-BE49-F238E27FC236}">
                <a16:creationId xmlns:a16="http://schemas.microsoft.com/office/drawing/2014/main" id="{FE29A191-5D3B-7916-A0C5-09D5C1C459C1}"/>
              </a:ext>
            </a:extLst>
          </p:cNvPr>
          <p:cNvSpPr>
            <a:spLocks/>
          </p:cNvSpPr>
          <p:nvPr/>
        </p:nvSpPr>
        <p:spPr bwMode="auto">
          <a:xfrm rot="15922313">
            <a:off x="5151534" y="3055942"/>
            <a:ext cx="886276" cy="2569479"/>
          </a:xfrm>
          <a:custGeom>
            <a:avLst/>
            <a:gdLst>
              <a:gd name="connsiteX0" fmla="*/ 648937 w 886276"/>
              <a:gd name="connsiteY0" fmla="*/ 0 h 2569479"/>
              <a:gd name="connsiteX1" fmla="*/ 886276 w 886276"/>
              <a:gd name="connsiteY1" fmla="*/ 2569479 h 256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276" h="2569479" extrusionOk="0">
                <a:moveTo>
                  <a:pt x="648937" y="0"/>
                </a:moveTo>
                <a:cubicBezTo>
                  <a:pt x="-380111" y="519125"/>
                  <a:pt x="-182951" y="2121503"/>
                  <a:pt x="886276" y="2569479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T0" fmla="*/ 522 w 522"/>
                      <a:gd name="T1" fmla="*/ 0 h 1010"/>
                      <a:gd name="T2" fmla="*/ 187 w 522"/>
                      <a:gd name="T3" fmla="*/ 1010 h 1010"/>
                      <a:gd name="connsiteX0" fmla="*/ 8476 w 8476"/>
                      <a:gd name="connsiteY0" fmla="*/ 0 h 12684"/>
                      <a:gd name="connsiteX1" fmla="*/ 1873 w 8476"/>
                      <a:gd name="connsiteY1" fmla="*/ 12684 h 12684"/>
                      <a:gd name="connsiteX0" fmla="*/ 8445 w 8445"/>
                      <a:gd name="connsiteY0" fmla="*/ 0 h 10000"/>
                      <a:gd name="connsiteX1" fmla="*/ 655 w 8445"/>
                      <a:gd name="connsiteY1" fmla="*/ 10000 h 10000"/>
                      <a:gd name="connsiteX0" fmla="*/ 10588 w 10588"/>
                      <a:gd name="connsiteY0" fmla="*/ 0 h 10076"/>
                      <a:gd name="connsiteX1" fmla="*/ 587 w 10588"/>
                      <a:gd name="connsiteY1" fmla="*/ 10076 h 10076"/>
                      <a:gd name="connsiteX0" fmla="*/ 10260 w 10260"/>
                      <a:gd name="connsiteY0" fmla="*/ 0 h 10076"/>
                      <a:gd name="connsiteX1" fmla="*/ 259 w 10260"/>
                      <a:gd name="connsiteY1" fmla="*/ 10076 h 10076"/>
                      <a:gd name="connsiteX0" fmla="*/ 4572 w 4934"/>
                      <a:gd name="connsiteY0" fmla="*/ 0 h 6411"/>
                      <a:gd name="connsiteX1" fmla="*/ 4934 w 4934"/>
                      <a:gd name="connsiteY1" fmla="*/ 6411 h 6411"/>
                      <a:gd name="connsiteX0" fmla="*/ 10438 w 11172"/>
                      <a:gd name="connsiteY0" fmla="*/ 0 h 10000"/>
                      <a:gd name="connsiteX1" fmla="*/ 11172 w 11172"/>
                      <a:gd name="connsiteY1" fmla="*/ 10000 h 10000"/>
                      <a:gd name="connsiteX0" fmla="*/ 11641 w 12375"/>
                      <a:gd name="connsiteY0" fmla="*/ 0 h 10000"/>
                      <a:gd name="connsiteX1" fmla="*/ 12375 w 12375"/>
                      <a:gd name="connsiteY1" fmla="*/ 10000 h 10000"/>
                      <a:gd name="connsiteX0" fmla="*/ 14714 w 14714"/>
                      <a:gd name="connsiteY0" fmla="*/ 0 h 26914"/>
                      <a:gd name="connsiteX1" fmla="*/ 8622 w 14714"/>
                      <a:gd name="connsiteY1" fmla="*/ 26914 h 26914"/>
                      <a:gd name="connsiteX0" fmla="*/ 23392 w 23392"/>
                      <a:gd name="connsiteY0" fmla="*/ 0 h 26914"/>
                      <a:gd name="connsiteX1" fmla="*/ 17300 w 23392"/>
                      <a:gd name="connsiteY1" fmla="*/ 26914 h 26914"/>
                      <a:gd name="connsiteX0" fmla="*/ 23737 w 23737"/>
                      <a:gd name="connsiteY0" fmla="*/ 0 h 26737"/>
                      <a:gd name="connsiteX1" fmla="*/ 17120 w 23737"/>
                      <a:gd name="connsiteY1" fmla="*/ 26737 h 26737"/>
                      <a:gd name="connsiteX0" fmla="*/ 26526 w 26526"/>
                      <a:gd name="connsiteY0" fmla="*/ 0 h 26737"/>
                      <a:gd name="connsiteX1" fmla="*/ 19909 w 26526"/>
                      <a:gd name="connsiteY1" fmla="*/ 26737 h 26737"/>
                      <a:gd name="connsiteX0" fmla="*/ 19586 w 26622"/>
                      <a:gd name="connsiteY0" fmla="*/ 0 h 19322"/>
                      <a:gd name="connsiteX1" fmla="*/ 26622 w 26622"/>
                      <a:gd name="connsiteY1" fmla="*/ 19322 h 19322"/>
                      <a:gd name="connsiteX0" fmla="*/ 19238 w 26274"/>
                      <a:gd name="connsiteY0" fmla="*/ 0 h 19322"/>
                      <a:gd name="connsiteX1" fmla="*/ 26274 w 26274"/>
                      <a:gd name="connsiteY1" fmla="*/ 19322 h 19322"/>
                      <a:gd name="connsiteX0" fmla="*/ 19238 w 26274"/>
                      <a:gd name="connsiteY0" fmla="*/ 0 h 18642"/>
                      <a:gd name="connsiteX1" fmla="*/ 26274 w 26274"/>
                      <a:gd name="connsiteY1" fmla="*/ 18642 h 18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6274" h="18642">
                        <a:moveTo>
                          <a:pt x="19238" y="0"/>
                        </a:moveTo>
                        <a:cubicBezTo>
                          <a:pt x="-10350" y="3905"/>
                          <a:pt x="-4086" y="15269"/>
                          <a:pt x="26274" y="1864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/>
              <p:nvPr/>
            </p:nvSpPr>
            <p:spPr>
              <a:xfrm>
                <a:off x="3790229" y="3504265"/>
                <a:ext cx="609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229" y="3504265"/>
                <a:ext cx="60960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: 圆角 30">
            <a:extLst>
              <a:ext uri="{FF2B5EF4-FFF2-40B4-BE49-F238E27FC236}">
                <a16:creationId xmlns:a16="http://schemas.microsoft.com/office/drawing/2014/main" id="{4CDE63F7-C735-A8F2-9048-054B32310A77}"/>
              </a:ext>
            </a:extLst>
          </p:cNvPr>
          <p:cNvSpPr/>
          <p:nvPr/>
        </p:nvSpPr>
        <p:spPr>
          <a:xfrm>
            <a:off x="1970096" y="1923660"/>
            <a:ext cx="2308269" cy="4013607"/>
          </a:xfrm>
          <a:prstGeom prst="roundRect">
            <a:avLst>
              <a:gd name="adj" fmla="val 6828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B5630A8-1D89-0024-28E5-36231CA598C6}"/>
                  </a:ext>
                </a:extLst>
              </p:cNvPr>
              <p:cNvSpPr txBox="1"/>
              <p:nvPr/>
            </p:nvSpPr>
            <p:spPr>
              <a:xfrm>
                <a:off x="2104172" y="402806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𝟓𝟖𝟔</m:t>
                      </m:r>
                      <m:r>
                        <a:rPr kumimoji="1" lang="en-US" altLang="zh-C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𝟐𝐒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B5630A8-1D89-0024-28E5-36231CA5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72" y="4028063"/>
                <a:ext cx="20506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22F31EF9-7B16-1AE4-177A-FDA33E68B2FC}"/>
              </a:ext>
            </a:extLst>
          </p:cNvPr>
          <p:cNvSpPr txBox="1"/>
          <p:nvPr/>
        </p:nvSpPr>
        <p:spPr>
          <a:xfrm>
            <a:off x="2241816" y="5515269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Type: Savannah</a:t>
            </a:r>
            <a:endParaRPr lang="zh-CN" altLang="en-US" sz="1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A6CEF1F-6048-4BAA-777B-656AF12EDA85}"/>
                  </a:ext>
                </a:extLst>
              </p:cNvPr>
              <p:cNvSpPr txBox="1"/>
              <p:nvPr/>
            </p:nvSpPr>
            <p:spPr>
              <a:xfrm>
                <a:off x="2094450" y="439797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𝟑𝟒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𝟑𝟕𝟎𝐄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A6CEF1F-6048-4BAA-777B-656AF12E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50" y="4397973"/>
                <a:ext cx="20506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0FE0E7D-9AA4-8DCE-908B-80FC6C360558}"/>
                  </a:ext>
                </a:extLst>
              </p:cNvPr>
              <p:cNvSpPr txBox="1"/>
              <p:nvPr/>
            </p:nvSpPr>
            <p:spPr>
              <a:xfrm>
                <a:off x="2131567" y="4767883"/>
                <a:ext cx="2050602" cy="373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𝟕𝟔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𝟓𝟔𝟐𝟓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𝐤</m:t>
                      </m:r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kumimoji="1" lang="en-US" altLang="zh-CN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0FE0E7D-9AA4-8DCE-908B-80FC6C360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67" y="4767883"/>
                <a:ext cx="2050602" cy="3731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2BB08A-ED3C-2681-F2DD-BEC45E1AAAD4}"/>
                  </a:ext>
                </a:extLst>
              </p:cNvPr>
              <p:cNvSpPr txBox="1"/>
              <p:nvPr/>
            </p:nvSpPr>
            <p:spPr>
              <a:xfrm>
                <a:off x="2131566" y="5141576"/>
                <a:ext cx="2050602" cy="373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𝟕𝟓𝐤</m:t>
                      </m:r>
                      <m:sSup>
                        <m:sSupPr>
                          <m:ctrlPr>
                            <a:rPr kumimoji="1" lang="en-US" altLang="zh-CN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kumimoji="1"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2BB08A-ED3C-2681-F2DD-BEC45E1AA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66" y="5141576"/>
                <a:ext cx="2050602" cy="3731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圆角矩形 27">
            <a:extLst>
              <a:ext uri="{FF2B5EF4-FFF2-40B4-BE49-F238E27FC236}">
                <a16:creationId xmlns:a16="http://schemas.microsoft.com/office/drawing/2014/main" id="{11D4C1B0-B4F8-9AB8-06D8-A0A61CF5FEDF}"/>
              </a:ext>
            </a:extLst>
          </p:cNvPr>
          <p:cNvSpPr/>
          <p:nvPr/>
        </p:nvSpPr>
        <p:spPr>
          <a:xfrm>
            <a:off x="7657584" y="1924062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349CFFB-482A-04DA-AEEC-BF6DD8627354}"/>
              </a:ext>
            </a:extLst>
          </p:cNvPr>
          <p:cNvSpPr/>
          <p:nvPr/>
        </p:nvSpPr>
        <p:spPr>
          <a:xfrm>
            <a:off x="9342789" y="293947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1C5EE1DD-8278-19D8-2C4B-382236279717}"/>
              </a:ext>
            </a:extLst>
          </p:cNvPr>
          <p:cNvSpPr/>
          <p:nvPr/>
        </p:nvSpPr>
        <p:spPr>
          <a:xfrm>
            <a:off x="9912748" y="293947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AA1CD24D-79D4-76A9-49F5-8DE9A6875C60}"/>
              </a:ext>
            </a:extLst>
          </p:cNvPr>
          <p:cNvSpPr/>
          <p:nvPr/>
        </p:nvSpPr>
        <p:spPr>
          <a:xfrm>
            <a:off x="9343889" y="393845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2B46150-9EE4-CFEE-B1D0-FE38C23F5B0B}"/>
              </a:ext>
            </a:extLst>
          </p:cNvPr>
          <p:cNvSpPr/>
          <p:nvPr/>
        </p:nvSpPr>
        <p:spPr>
          <a:xfrm>
            <a:off x="9915658" y="4454797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3CAA63-4AFC-FA85-10BD-825F728DD686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8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48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632DA4-11EB-4AAF-64F0-4A3EF6A6E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79" b="5246"/>
          <a:stretch/>
        </p:blipFill>
        <p:spPr>
          <a:xfrm>
            <a:off x="1575164" y="196795"/>
            <a:ext cx="8568532" cy="64644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1DCA43-BC50-F860-9093-F02FF180BAF2}"/>
              </a:ext>
            </a:extLst>
          </p:cNvPr>
          <p:cNvSpPr txBox="1"/>
          <p:nvPr/>
        </p:nvSpPr>
        <p:spPr>
          <a:xfrm>
            <a:off x="319873" y="6056408"/>
            <a:ext cx="2502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2*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0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17ADDF-350F-E616-108F-4EF50F5F0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72" b="5164"/>
          <a:stretch/>
        </p:blipFill>
        <p:spPr>
          <a:xfrm>
            <a:off x="1101005" y="0"/>
            <a:ext cx="8665848" cy="65607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92AB08-A7C1-8EBF-A360-DE60E7DE994E}"/>
              </a:ext>
            </a:extLst>
          </p:cNvPr>
          <p:cNvSpPr txBox="1"/>
          <p:nvPr/>
        </p:nvSpPr>
        <p:spPr>
          <a:xfrm>
            <a:off x="319873" y="6056408"/>
            <a:ext cx="2502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2*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5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57FCD2-2986-A4F5-39B8-70446AE7421A}"/>
              </a:ext>
            </a:extLst>
          </p:cNvPr>
          <p:cNvGrpSpPr/>
          <p:nvPr/>
        </p:nvGrpSpPr>
        <p:grpSpPr>
          <a:xfrm>
            <a:off x="1732975" y="2185195"/>
            <a:ext cx="6551770" cy="1876684"/>
            <a:chOff x="744395" y="657758"/>
            <a:chExt cx="6551770" cy="1876684"/>
          </a:xfrm>
        </p:grpSpPr>
        <p:sp>
          <p:nvSpPr>
            <p:cNvPr id="3" name="矩形: 圆角 4">
              <a:extLst>
                <a:ext uri="{FF2B5EF4-FFF2-40B4-BE49-F238E27FC236}">
                  <a16:creationId xmlns:a16="http://schemas.microsoft.com/office/drawing/2014/main" id="{BB6E160B-8AAA-7318-9EA0-0F5AA3208A42}"/>
                </a:ext>
              </a:extLst>
            </p:cNvPr>
            <p:cNvSpPr/>
            <p:nvPr/>
          </p:nvSpPr>
          <p:spPr>
            <a:xfrm>
              <a:off x="744395" y="148049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  <a:endParaRPr lang="zh-CN" alt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: 圆角 5">
              <a:extLst>
                <a:ext uri="{FF2B5EF4-FFF2-40B4-BE49-F238E27FC236}">
                  <a16:creationId xmlns:a16="http://schemas.microsoft.com/office/drawing/2014/main" id="{E88ABFAA-F336-B56C-9C0A-FFF9D2647657}"/>
                </a:ext>
              </a:extLst>
            </p:cNvPr>
            <p:cNvSpPr/>
            <p:nvPr/>
          </p:nvSpPr>
          <p:spPr>
            <a:xfrm>
              <a:off x="1769243" y="894843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Dataset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: 圆角 6">
              <a:extLst>
                <a:ext uri="{FF2B5EF4-FFF2-40B4-BE49-F238E27FC236}">
                  <a16:creationId xmlns:a16="http://schemas.microsoft.com/office/drawing/2014/main" id="{BC7195DA-A693-03AD-3A13-4472029C85F9}"/>
                </a:ext>
              </a:extLst>
            </p:cNvPr>
            <p:cNvSpPr/>
            <p:nvPr/>
          </p:nvSpPr>
          <p:spPr>
            <a:xfrm>
              <a:off x="6486092" y="87830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RNN</a:t>
              </a: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7">
              <a:extLst>
                <a:ext uri="{FF2B5EF4-FFF2-40B4-BE49-F238E27FC236}">
                  <a16:creationId xmlns:a16="http://schemas.microsoft.com/office/drawing/2014/main" id="{327B2012-1585-1A20-F5DB-B9C73D53B000}"/>
                </a:ext>
              </a:extLst>
            </p:cNvPr>
            <p:cNvSpPr/>
            <p:nvPr/>
          </p:nvSpPr>
          <p:spPr>
            <a:xfrm>
              <a:off x="3320414" y="894843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Sign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8">
              <a:extLst>
                <a:ext uri="{FF2B5EF4-FFF2-40B4-BE49-F238E27FC236}">
                  <a16:creationId xmlns:a16="http://schemas.microsoft.com/office/drawing/2014/main" id="{951C141F-F683-76B4-539D-36FA34F9C701}"/>
                </a:ext>
              </a:extLst>
            </p:cNvPr>
            <p:cNvSpPr/>
            <p:nvPr/>
          </p:nvSpPr>
          <p:spPr>
            <a:xfrm>
              <a:off x="1769242" y="2066148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Dataset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CB7B8D87-D42F-FC45-E0B9-6F2474FC22B5}"/>
                </a:ext>
              </a:extLst>
            </p:cNvPr>
            <p:cNvSpPr/>
            <p:nvPr/>
          </p:nvSpPr>
          <p:spPr>
            <a:xfrm>
              <a:off x="6141055" y="2066148"/>
              <a:ext cx="1155110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Most Probable Class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10">
              <a:extLst>
                <a:ext uri="{FF2B5EF4-FFF2-40B4-BE49-F238E27FC236}">
                  <a16:creationId xmlns:a16="http://schemas.microsoft.com/office/drawing/2014/main" id="{596AA37F-B9E0-DEF0-5366-A7B97ED83CDA}"/>
                </a:ext>
              </a:extLst>
            </p:cNvPr>
            <p:cNvSpPr/>
            <p:nvPr/>
          </p:nvSpPr>
          <p:spPr>
            <a:xfrm>
              <a:off x="4423514" y="2070392"/>
              <a:ext cx="982635" cy="46405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Compare with model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箭头连接符 11">
              <a:extLst>
                <a:ext uri="{FF2B5EF4-FFF2-40B4-BE49-F238E27FC236}">
                  <a16:creationId xmlns:a16="http://schemas.microsoft.com/office/drawing/2014/main" id="{7EB8D175-1748-BBA3-9278-1B7CF944C461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flipV="1">
              <a:off x="1149432" y="1123443"/>
              <a:ext cx="619811" cy="357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直接箭头连接符 12">
              <a:extLst>
                <a:ext uri="{FF2B5EF4-FFF2-40B4-BE49-F238E27FC236}">
                  <a16:creationId xmlns:a16="http://schemas.microsoft.com/office/drawing/2014/main" id="{1EF8D6EA-14DD-DB94-0D4F-036C8D120598}"/>
                </a:ext>
              </a:extLst>
            </p:cNvPr>
            <p:cNvCxnSpPr>
              <a:cxnSpLocks/>
              <a:stCxn id="3" idx="2"/>
              <a:endCxn id="7" idx="1"/>
            </p:cNvCxnSpPr>
            <p:nvPr/>
          </p:nvCxnSpPr>
          <p:spPr>
            <a:xfrm>
              <a:off x="1149432" y="1937695"/>
              <a:ext cx="619810" cy="357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7ECDA0-0CE6-70DE-86E3-0FB29DA0E9D7}"/>
                </a:ext>
              </a:extLst>
            </p:cNvPr>
            <p:cNvSpPr txBox="1"/>
            <p:nvPr/>
          </p:nvSpPr>
          <p:spPr>
            <a:xfrm>
              <a:off x="1115369" y="1089196"/>
              <a:ext cx="8781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Georgia" panose="02040502050405020303" pitchFamily="18" charset="0"/>
                </a:rPr>
                <a:t>80%</a:t>
              </a:r>
              <a:endParaRPr lang="zh-CN" altLang="en-US" sz="1100" dirty="0">
                <a:latin typeface="Georgia" panose="02040502050405020303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5F4032A-A7C1-158F-2168-675DDC0E5423}"/>
                </a:ext>
              </a:extLst>
            </p:cNvPr>
            <p:cNvSpPr txBox="1"/>
            <p:nvPr/>
          </p:nvSpPr>
          <p:spPr>
            <a:xfrm>
              <a:off x="1149431" y="2051995"/>
              <a:ext cx="8781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Georgia" panose="02040502050405020303" pitchFamily="18" charset="0"/>
                </a:rPr>
                <a:t>20%</a:t>
              </a:r>
              <a:endParaRPr lang="zh-CN" altLang="en-US" sz="1100" dirty="0">
                <a:latin typeface="Georgia" panose="02040502050405020303" pitchFamily="18" charset="0"/>
              </a:endParaRPr>
            </a:p>
          </p:txBody>
        </p:sp>
        <p:cxnSp>
          <p:nvCxnSpPr>
            <p:cNvPr id="14" name="直接箭头连接符 15">
              <a:extLst>
                <a:ext uri="{FF2B5EF4-FFF2-40B4-BE49-F238E27FC236}">
                  <a16:creationId xmlns:a16="http://schemas.microsoft.com/office/drawing/2014/main" id="{4B66C607-547C-8455-C7D3-29D50D3E546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2579316" y="1123443"/>
              <a:ext cx="741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7">
              <a:extLst>
                <a:ext uri="{FF2B5EF4-FFF2-40B4-BE49-F238E27FC236}">
                  <a16:creationId xmlns:a16="http://schemas.microsoft.com/office/drawing/2014/main" id="{8BDF50CB-F18F-D9E4-5EAA-2E223E535FA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15" y="2298973"/>
              <a:ext cx="741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0DBA787-AD1A-8B12-ABE9-FC8614BBFFF9}"/>
                </a:ext>
              </a:extLst>
            </p:cNvPr>
            <p:cNvSpPr txBox="1"/>
            <p:nvPr/>
          </p:nvSpPr>
          <p:spPr>
            <a:xfrm>
              <a:off x="2566266" y="2094693"/>
              <a:ext cx="1061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Image</a:t>
              </a:r>
            </a:p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9">
              <a:extLst>
                <a:ext uri="{FF2B5EF4-FFF2-40B4-BE49-F238E27FC236}">
                  <a16:creationId xmlns:a16="http://schemas.microsoft.com/office/drawing/2014/main" id="{E1B9E7C6-72B1-B120-739C-EFF0D6D35833}"/>
                </a:ext>
              </a:extLst>
            </p:cNvPr>
            <p:cNvSpPr/>
            <p:nvPr/>
          </p:nvSpPr>
          <p:spPr>
            <a:xfrm>
              <a:off x="3328035" y="205911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Sign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20">
              <a:extLst>
                <a:ext uri="{FF2B5EF4-FFF2-40B4-BE49-F238E27FC236}">
                  <a16:creationId xmlns:a16="http://schemas.microsoft.com/office/drawing/2014/main" id="{58E1354E-3AE2-470E-475F-A0515A16CC8E}"/>
                </a:ext>
              </a:extLst>
            </p:cNvPr>
            <p:cNvCxnSpPr>
              <a:cxnSpLocks/>
            </p:cNvCxnSpPr>
            <p:nvPr/>
          </p:nvCxnSpPr>
          <p:spPr>
            <a:xfrm>
              <a:off x="5921125" y="1133317"/>
              <a:ext cx="564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52CF4FC-E0A2-E183-CE7C-670C6A5DAA68}"/>
                </a:ext>
              </a:extLst>
            </p:cNvPr>
            <p:cNvGrpSpPr/>
            <p:nvPr/>
          </p:nvGrpSpPr>
          <p:grpSpPr>
            <a:xfrm>
              <a:off x="4648151" y="657758"/>
              <a:ext cx="1234057" cy="991532"/>
              <a:chOff x="4695825" y="529482"/>
              <a:chExt cx="1207885" cy="1215610"/>
            </a:xfrm>
          </p:grpSpPr>
          <p:sp>
            <p:nvSpPr>
              <p:cNvPr id="24" name="矩形: 圆角 27">
                <a:extLst>
                  <a:ext uri="{FF2B5EF4-FFF2-40B4-BE49-F238E27FC236}">
                    <a16:creationId xmlns:a16="http://schemas.microsoft.com/office/drawing/2014/main" id="{13AB1343-EFC9-87A7-C144-DE9755A95DCC}"/>
                  </a:ext>
                </a:extLst>
              </p:cNvPr>
              <p:cNvSpPr/>
              <p:nvPr/>
            </p:nvSpPr>
            <p:spPr>
              <a:xfrm>
                <a:off x="4804093" y="662357"/>
                <a:ext cx="987424" cy="262586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ResNet-50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: 圆角 28">
                <a:extLst>
                  <a:ext uri="{FF2B5EF4-FFF2-40B4-BE49-F238E27FC236}">
                    <a16:creationId xmlns:a16="http://schemas.microsoft.com/office/drawing/2014/main" id="{CCF4794E-3B31-1264-4EA7-788F29F3C902}"/>
                  </a:ext>
                </a:extLst>
              </p:cNvPr>
              <p:cNvSpPr/>
              <p:nvPr/>
            </p:nvSpPr>
            <p:spPr>
              <a:xfrm>
                <a:off x="4804093" y="1001324"/>
                <a:ext cx="987424" cy="262213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ResNet-101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: 圆角 29">
                <a:extLst>
                  <a:ext uri="{FF2B5EF4-FFF2-40B4-BE49-F238E27FC236}">
                    <a16:creationId xmlns:a16="http://schemas.microsoft.com/office/drawing/2014/main" id="{AD899205-A748-072B-E61E-96CC36A72555}"/>
                  </a:ext>
                </a:extLst>
              </p:cNvPr>
              <p:cNvSpPr/>
              <p:nvPr/>
            </p:nvSpPr>
            <p:spPr>
              <a:xfrm>
                <a:off x="4804093" y="1339918"/>
                <a:ext cx="987424" cy="262212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ResNet-152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矩形: 圆角 30">
                <a:extLst>
                  <a:ext uri="{FF2B5EF4-FFF2-40B4-BE49-F238E27FC236}">
                    <a16:creationId xmlns:a16="http://schemas.microsoft.com/office/drawing/2014/main" id="{E283288A-8C24-A5FC-DD7A-ADD6E4538CD1}"/>
                  </a:ext>
                </a:extLst>
              </p:cNvPr>
              <p:cNvSpPr/>
              <p:nvPr/>
            </p:nvSpPr>
            <p:spPr>
              <a:xfrm>
                <a:off x="4695825" y="529482"/>
                <a:ext cx="1207885" cy="1215610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8F6818D-E346-6887-70C3-30C8EDC34B4B}"/>
                </a:ext>
              </a:extLst>
            </p:cNvPr>
            <p:cNvSpPr txBox="1"/>
            <p:nvPr/>
          </p:nvSpPr>
          <p:spPr>
            <a:xfrm>
              <a:off x="5683436" y="885925"/>
              <a:ext cx="988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lang="en-US" altLang="zh-CN" sz="11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4">
              <a:extLst>
                <a:ext uri="{FF2B5EF4-FFF2-40B4-BE49-F238E27FC236}">
                  <a16:creationId xmlns:a16="http://schemas.microsoft.com/office/drawing/2014/main" id="{5FC40CDD-4612-6643-50D2-763DACFD4126}"/>
                </a:ext>
              </a:extLst>
            </p:cNvPr>
            <p:cNvCxnSpPr>
              <a:cxnSpLocks/>
            </p:cNvCxnSpPr>
            <p:nvPr/>
          </p:nvCxnSpPr>
          <p:spPr>
            <a:xfrm>
              <a:off x="4118405" y="2320231"/>
              <a:ext cx="305109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5">
              <a:extLst>
                <a:ext uri="{FF2B5EF4-FFF2-40B4-BE49-F238E27FC236}">
                  <a16:creationId xmlns:a16="http://schemas.microsoft.com/office/drawing/2014/main" id="{C25016A7-E17C-36AF-6BFB-48F723F6C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1253" y="1137489"/>
              <a:ext cx="522888" cy="5502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6">
              <a:extLst>
                <a:ext uri="{FF2B5EF4-FFF2-40B4-BE49-F238E27FC236}">
                  <a16:creationId xmlns:a16="http://schemas.microsoft.com/office/drawing/2014/main" id="{4FBCA8EC-6FE0-ABEF-E38E-5AC8295686D0}"/>
                </a:ext>
              </a:extLst>
            </p:cNvPr>
            <p:cNvCxnSpPr>
              <a:cxnSpLocks/>
            </p:cNvCxnSpPr>
            <p:nvPr/>
          </p:nvCxnSpPr>
          <p:spPr>
            <a:xfrm>
              <a:off x="5406149" y="2320231"/>
              <a:ext cx="734906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AC0A40D-0076-4811-FA50-620B27F5B882}"/>
              </a:ext>
            </a:extLst>
          </p:cNvPr>
          <p:cNvSpPr txBox="1"/>
          <p:nvPr/>
        </p:nvSpPr>
        <p:spPr>
          <a:xfrm>
            <a:off x="3526921" y="2432154"/>
            <a:ext cx="106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905BF0C-62EA-2F99-4FAD-CBF244E8A7F9}"/>
              </a:ext>
            </a:extLst>
          </p:cNvPr>
          <p:cNvSpPr txBox="1"/>
          <p:nvPr/>
        </p:nvSpPr>
        <p:spPr>
          <a:xfrm>
            <a:off x="6182935" y="3601306"/>
            <a:ext cx="10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AHP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52DB85D8-2921-E840-128A-BBA8FB22D358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6524118" y="2242237"/>
            <a:ext cx="734887" cy="1976297"/>
          </a:xfrm>
          <a:prstGeom prst="bentConnector3">
            <a:avLst>
              <a:gd name="adj1" fmla="val 637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58BC7D4-5E15-2ECF-B69F-51994EA31D86}"/>
              </a:ext>
            </a:extLst>
          </p:cNvPr>
          <p:cNvSpPr txBox="1"/>
          <p:nvPr/>
        </p:nvSpPr>
        <p:spPr>
          <a:xfrm>
            <a:off x="319873" y="6056408"/>
            <a:ext cx="568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4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1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FD9C59C-57A6-6705-16CE-72C204C7C353}"/>
              </a:ext>
            </a:extLst>
          </p:cNvPr>
          <p:cNvGrpSpPr/>
          <p:nvPr/>
        </p:nvGrpSpPr>
        <p:grpSpPr>
          <a:xfrm>
            <a:off x="1568818" y="1880232"/>
            <a:ext cx="2706874" cy="1472746"/>
            <a:chOff x="1345258" y="335434"/>
            <a:chExt cx="2706874" cy="1472746"/>
          </a:xfrm>
        </p:grpSpPr>
        <p:sp>
          <p:nvSpPr>
            <p:cNvPr id="3" name="矩形: 圆角 6">
              <a:extLst>
                <a:ext uri="{FF2B5EF4-FFF2-40B4-BE49-F238E27FC236}">
                  <a16:creationId xmlns:a16="http://schemas.microsoft.com/office/drawing/2014/main" id="{308B45B7-060C-AD0C-B96A-62F2768D1625}"/>
                </a:ext>
              </a:extLst>
            </p:cNvPr>
            <p:cNvSpPr/>
            <p:nvPr/>
          </p:nvSpPr>
          <p:spPr>
            <a:xfrm>
              <a:off x="2936950" y="820602"/>
              <a:ext cx="1115182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Cleaning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箭头连接符 15">
              <a:extLst>
                <a:ext uri="{FF2B5EF4-FFF2-40B4-BE49-F238E27FC236}">
                  <a16:creationId xmlns:a16="http://schemas.microsoft.com/office/drawing/2014/main" id="{D383A9D3-C6CF-674D-96CC-C0BE63BEC55F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15" y="1042522"/>
              <a:ext cx="35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FF2BE1F-F6B8-6442-895F-3267BF244403}"/>
                </a:ext>
              </a:extLst>
            </p:cNvPr>
            <p:cNvGrpSpPr/>
            <p:nvPr/>
          </p:nvGrpSpPr>
          <p:grpSpPr>
            <a:xfrm>
              <a:off x="1345258" y="335434"/>
              <a:ext cx="1234057" cy="1472746"/>
              <a:chOff x="1462980" y="134316"/>
              <a:chExt cx="1207885" cy="1805574"/>
            </a:xfrm>
          </p:grpSpPr>
          <p:sp>
            <p:nvSpPr>
              <p:cNvPr id="6" name="矩形: 圆角 27">
                <a:extLst>
                  <a:ext uri="{FF2B5EF4-FFF2-40B4-BE49-F238E27FC236}">
                    <a16:creationId xmlns:a16="http://schemas.microsoft.com/office/drawing/2014/main" id="{B324E22C-A591-F739-9296-33D3DDA6CDE7}"/>
                  </a:ext>
                </a:extLst>
              </p:cNvPr>
              <p:cNvSpPr/>
              <p:nvPr/>
            </p:nvSpPr>
            <p:spPr>
              <a:xfrm>
                <a:off x="1582129" y="899741"/>
                <a:ext cx="987424" cy="262586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Animal 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: 圆角 28">
                <a:extLst>
                  <a:ext uri="{FF2B5EF4-FFF2-40B4-BE49-F238E27FC236}">
                    <a16:creationId xmlns:a16="http://schemas.microsoft.com/office/drawing/2014/main" id="{D6ADBCC6-9056-692B-18DF-176397DE01A1}"/>
                  </a:ext>
                </a:extLst>
              </p:cNvPr>
              <p:cNvSpPr/>
              <p:nvPr/>
            </p:nvSpPr>
            <p:spPr>
              <a:xfrm>
                <a:off x="1582130" y="1240795"/>
                <a:ext cx="987424" cy="262213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29">
                <a:extLst>
                  <a:ext uri="{FF2B5EF4-FFF2-40B4-BE49-F238E27FC236}">
                    <a16:creationId xmlns:a16="http://schemas.microsoft.com/office/drawing/2014/main" id="{7970DD38-26C8-0DE2-53D5-BF98618CDCD2}"/>
                  </a:ext>
                </a:extLst>
              </p:cNvPr>
              <p:cNvSpPr/>
              <p:nvPr/>
            </p:nvSpPr>
            <p:spPr>
              <a:xfrm>
                <a:off x="1582130" y="1581474"/>
                <a:ext cx="987424" cy="262211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: 圆角 30">
                <a:extLst>
                  <a:ext uri="{FF2B5EF4-FFF2-40B4-BE49-F238E27FC236}">
                    <a16:creationId xmlns:a16="http://schemas.microsoft.com/office/drawing/2014/main" id="{A34FC47C-2393-EE0B-C4F6-B39A5DE973EA}"/>
                  </a:ext>
                </a:extLst>
              </p:cNvPr>
              <p:cNvSpPr/>
              <p:nvPr/>
            </p:nvSpPr>
            <p:spPr>
              <a:xfrm>
                <a:off x="1462980" y="134316"/>
                <a:ext cx="1207885" cy="1805574"/>
              </a:xfrm>
              <a:prstGeom prst="roundRect">
                <a:avLst/>
              </a:prstGeom>
              <a:noFill/>
              <a:ln w="158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0" name="矩形: 圆角 27">
            <a:extLst>
              <a:ext uri="{FF2B5EF4-FFF2-40B4-BE49-F238E27FC236}">
                <a16:creationId xmlns:a16="http://schemas.microsoft.com/office/drawing/2014/main" id="{04A0F4C9-D9AE-6E28-71F9-3DACEF3CB008}"/>
              </a:ext>
            </a:extLst>
          </p:cNvPr>
          <p:cNvSpPr/>
          <p:nvPr/>
        </p:nvSpPr>
        <p:spPr>
          <a:xfrm>
            <a:off x="1690549" y="2226378"/>
            <a:ext cx="1008819" cy="214183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27">
            <a:extLst>
              <a:ext uri="{FF2B5EF4-FFF2-40B4-BE49-F238E27FC236}">
                <a16:creationId xmlns:a16="http://schemas.microsoft.com/office/drawing/2014/main" id="{55DEC64F-73D4-7C33-803C-5A45919652A5}"/>
              </a:ext>
            </a:extLst>
          </p:cNvPr>
          <p:cNvSpPr/>
          <p:nvPr/>
        </p:nvSpPr>
        <p:spPr>
          <a:xfrm>
            <a:off x="1681436" y="1948191"/>
            <a:ext cx="1008819" cy="214183"/>
          </a:xfrm>
          <a:prstGeom prst="round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Group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圆角 6">
            <a:extLst>
              <a:ext uri="{FF2B5EF4-FFF2-40B4-BE49-F238E27FC236}">
                <a16:creationId xmlns:a16="http://schemas.microsoft.com/office/drawing/2014/main" id="{61E1252B-F195-BD16-71DA-125E265572F5}"/>
              </a:ext>
            </a:extLst>
          </p:cNvPr>
          <p:cNvSpPr/>
          <p:nvPr/>
        </p:nvSpPr>
        <p:spPr>
          <a:xfrm>
            <a:off x="4633327" y="2365400"/>
            <a:ext cx="1115182" cy="4572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</a:t>
            </a:r>
          </a:p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0EE5C96-41F6-EB89-BA19-F08BF8BD8247}"/>
              </a:ext>
            </a:extLst>
          </p:cNvPr>
          <p:cNvGrpSpPr/>
          <p:nvPr/>
        </p:nvGrpSpPr>
        <p:grpSpPr>
          <a:xfrm>
            <a:off x="6106144" y="1857627"/>
            <a:ext cx="1234057" cy="1472746"/>
            <a:chOff x="1462980" y="134316"/>
            <a:chExt cx="1207885" cy="1805574"/>
          </a:xfrm>
        </p:grpSpPr>
        <p:sp>
          <p:nvSpPr>
            <p:cNvPr id="14" name="矩形: 圆角 27">
              <a:extLst>
                <a:ext uri="{FF2B5EF4-FFF2-40B4-BE49-F238E27FC236}">
                  <a16:creationId xmlns:a16="http://schemas.microsoft.com/office/drawing/2014/main" id="{F6D791AE-9107-FB5F-9552-542F5EF50642}"/>
                </a:ext>
              </a:extLst>
            </p:cNvPr>
            <p:cNvSpPr/>
            <p:nvPr/>
          </p:nvSpPr>
          <p:spPr>
            <a:xfrm>
              <a:off x="1582129" y="899741"/>
              <a:ext cx="987424" cy="26258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 2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28">
              <a:extLst>
                <a:ext uri="{FF2B5EF4-FFF2-40B4-BE49-F238E27FC236}">
                  <a16:creationId xmlns:a16="http://schemas.microsoft.com/office/drawing/2014/main" id="{B1E92614-6222-24A5-BED5-646AF42CBEA6}"/>
                </a:ext>
              </a:extLst>
            </p:cNvPr>
            <p:cNvSpPr/>
            <p:nvPr/>
          </p:nvSpPr>
          <p:spPr>
            <a:xfrm>
              <a:off x="1582130" y="1240795"/>
              <a:ext cx="987424" cy="262213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 3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29">
              <a:extLst>
                <a:ext uri="{FF2B5EF4-FFF2-40B4-BE49-F238E27FC236}">
                  <a16:creationId xmlns:a16="http://schemas.microsoft.com/office/drawing/2014/main" id="{BDFE0746-4EF7-C880-8574-C63284498C37}"/>
                </a:ext>
              </a:extLst>
            </p:cNvPr>
            <p:cNvSpPr/>
            <p:nvPr/>
          </p:nvSpPr>
          <p:spPr>
            <a:xfrm>
              <a:off x="1582130" y="1581474"/>
              <a:ext cx="987424" cy="26221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30">
              <a:extLst>
                <a:ext uri="{FF2B5EF4-FFF2-40B4-BE49-F238E27FC236}">
                  <a16:creationId xmlns:a16="http://schemas.microsoft.com/office/drawing/2014/main" id="{1B0041A2-92C2-05AD-E19B-DDCC9B1D21FE}"/>
                </a:ext>
              </a:extLst>
            </p:cNvPr>
            <p:cNvSpPr/>
            <p:nvPr/>
          </p:nvSpPr>
          <p:spPr>
            <a:xfrm>
              <a:off x="1462980" y="134316"/>
              <a:ext cx="1207885" cy="1805574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矩形: 圆角 27">
            <a:extLst>
              <a:ext uri="{FF2B5EF4-FFF2-40B4-BE49-F238E27FC236}">
                <a16:creationId xmlns:a16="http://schemas.microsoft.com/office/drawing/2014/main" id="{A946CF89-F1A6-8188-C1A4-ECF6A7C150DD}"/>
              </a:ext>
            </a:extLst>
          </p:cNvPr>
          <p:cNvSpPr/>
          <p:nvPr/>
        </p:nvSpPr>
        <p:spPr>
          <a:xfrm>
            <a:off x="6218762" y="1945815"/>
            <a:ext cx="1008819" cy="214183"/>
          </a:xfrm>
          <a:prstGeom prst="round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27">
            <a:extLst>
              <a:ext uri="{FF2B5EF4-FFF2-40B4-BE49-F238E27FC236}">
                <a16:creationId xmlns:a16="http://schemas.microsoft.com/office/drawing/2014/main" id="{29105E8E-A7BD-C48E-5B61-13EDFDEC6E3F}"/>
              </a:ext>
            </a:extLst>
          </p:cNvPr>
          <p:cNvSpPr/>
          <p:nvPr/>
        </p:nvSpPr>
        <p:spPr>
          <a:xfrm>
            <a:off x="6218761" y="2201795"/>
            <a:ext cx="1008819" cy="214183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 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5">
            <a:extLst>
              <a:ext uri="{FF2B5EF4-FFF2-40B4-BE49-F238E27FC236}">
                <a16:creationId xmlns:a16="http://schemas.microsoft.com/office/drawing/2014/main" id="{5D7DFB31-9FCF-AC4B-C591-70E105022914}"/>
              </a:ext>
            </a:extLst>
          </p:cNvPr>
          <p:cNvCxnSpPr>
            <a:cxnSpLocks/>
          </p:cNvCxnSpPr>
          <p:nvPr/>
        </p:nvCxnSpPr>
        <p:spPr>
          <a:xfrm>
            <a:off x="4275692" y="2594000"/>
            <a:ext cx="357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5">
            <a:extLst>
              <a:ext uri="{FF2B5EF4-FFF2-40B4-BE49-F238E27FC236}">
                <a16:creationId xmlns:a16="http://schemas.microsoft.com/office/drawing/2014/main" id="{E22AD9D5-B396-803B-BAF9-C72370ED70CB}"/>
              </a:ext>
            </a:extLst>
          </p:cNvPr>
          <p:cNvCxnSpPr>
            <a:cxnSpLocks/>
          </p:cNvCxnSpPr>
          <p:nvPr/>
        </p:nvCxnSpPr>
        <p:spPr>
          <a:xfrm>
            <a:off x="5748509" y="2587320"/>
            <a:ext cx="357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5">
            <a:extLst>
              <a:ext uri="{FF2B5EF4-FFF2-40B4-BE49-F238E27FC236}">
                <a16:creationId xmlns:a16="http://schemas.microsoft.com/office/drawing/2014/main" id="{E5AA1C2B-1D2F-2355-4589-3F06B3DB6612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7340201" y="2594000"/>
            <a:ext cx="551472" cy="29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6">
            <a:extLst>
              <a:ext uri="{FF2B5EF4-FFF2-40B4-BE49-F238E27FC236}">
                <a16:creationId xmlns:a16="http://schemas.microsoft.com/office/drawing/2014/main" id="{2ABA4E69-9F5D-1A8D-5C0A-EC245EE78DAF}"/>
              </a:ext>
            </a:extLst>
          </p:cNvPr>
          <p:cNvSpPr/>
          <p:nvPr/>
        </p:nvSpPr>
        <p:spPr>
          <a:xfrm>
            <a:off x="7891673" y="2696141"/>
            <a:ext cx="1234056" cy="37983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Testing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: 圆角 6">
            <a:extLst>
              <a:ext uri="{FF2B5EF4-FFF2-40B4-BE49-F238E27FC236}">
                <a16:creationId xmlns:a16="http://schemas.microsoft.com/office/drawing/2014/main" id="{88832697-2A4D-4F44-3011-EF46199A09EA}"/>
              </a:ext>
            </a:extLst>
          </p:cNvPr>
          <p:cNvSpPr/>
          <p:nvPr/>
        </p:nvSpPr>
        <p:spPr>
          <a:xfrm>
            <a:off x="7891673" y="2175482"/>
            <a:ext cx="1234056" cy="37983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15">
            <a:extLst>
              <a:ext uri="{FF2B5EF4-FFF2-40B4-BE49-F238E27FC236}">
                <a16:creationId xmlns:a16="http://schemas.microsoft.com/office/drawing/2014/main" id="{C5C32488-B261-61CF-C753-C167936EEC06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340201" y="2365400"/>
            <a:ext cx="551472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92D5C5D-E68A-8944-2FC9-A29671F0FD3D}"/>
              </a:ext>
            </a:extLst>
          </p:cNvPr>
          <p:cNvSpPr txBox="1"/>
          <p:nvPr/>
        </p:nvSpPr>
        <p:spPr>
          <a:xfrm>
            <a:off x="7395001" y="2283597"/>
            <a:ext cx="878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Georgia" panose="02040502050405020303" pitchFamily="18" charset="0"/>
              </a:rPr>
              <a:t>80%</a:t>
            </a:r>
            <a:endParaRPr lang="zh-CN" altLang="en-US" sz="800" dirty="0">
              <a:latin typeface="Georgia" panose="02040502050405020303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E7089C-95E5-ED1C-95E4-17DB62F0D3CB}"/>
              </a:ext>
            </a:extLst>
          </p:cNvPr>
          <p:cNvSpPr txBox="1"/>
          <p:nvPr/>
        </p:nvSpPr>
        <p:spPr>
          <a:xfrm>
            <a:off x="7395001" y="2710358"/>
            <a:ext cx="878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Georgia" panose="02040502050405020303" pitchFamily="18" charset="0"/>
              </a:rPr>
              <a:t>20%</a:t>
            </a:r>
            <a:endParaRPr lang="zh-CN" altLang="en-US" sz="800" dirty="0">
              <a:latin typeface="Georgia" panose="02040502050405020303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117C80D-1848-4481-EFAC-06FE8AD4AC46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4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44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117EF4-E548-CB55-D70C-4DDE4ED1F3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2209800" y="717470"/>
            <a:ext cx="7772400" cy="54230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111FB8-F34E-5405-510A-5F7E20CDE698}"/>
              </a:ext>
            </a:extLst>
          </p:cNvPr>
          <p:cNvSpPr txBox="1"/>
          <p:nvPr/>
        </p:nvSpPr>
        <p:spPr>
          <a:xfrm>
            <a:off x="319874" y="6056408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7*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9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CF28B9C-88C4-953F-67E6-8E0585559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</a:blip>
          <a:srcRect t="3087" b="3087"/>
          <a:stretch/>
        </p:blipFill>
        <p:spPr>
          <a:xfrm>
            <a:off x="2261956" y="884903"/>
            <a:ext cx="7772400" cy="5088194"/>
          </a:xfrm>
          <a:prstGeom prst="rect">
            <a:avLst/>
          </a:prstGeom>
        </p:spPr>
      </p:pic>
      <p:sp>
        <p:nvSpPr>
          <p:cNvPr id="4" name="矩形: 圆角 30">
            <a:extLst>
              <a:ext uri="{FF2B5EF4-FFF2-40B4-BE49-F238E27FC236}">
                <a16:creationId xmlns:a16="http://schemas.microsoft.com/office/drawing/2014/main" id="{80CEFBAD-C6B8-771E-FAEC-6920B131147C}"/>
              </a:ext>
            </a:extLst>
          </p:cNvPr>
          <p:cNvSpPr/>
          <p:nvPr/>
        </p:nvSpPr>
        <p:spPr>
          <a:xfrm>
            <a:off x="4794505" y="1314974"/>
            <a:ext cx="3051732" cy="504951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D28951-0058-ACDF-939A-766D4C2441AE}"/>
              </a:ext>
            </a:extLst>
          </p:cNvPr>
          <p:cNvSpPr txBox="1"/>
          <p:nvPr/>
        </p:nvSpPr>
        <p:spPr>
          <a:xfrm>
            <a:off x="4794505" y="1410258"/>
            <a:ext cx="343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Lucida Calligraphy" panose="03010101010101010101" pitchFamily="66" charset="0"/>
              </a:rPr>
              <a:t>Human-Land Relationship</a:t>
            </a:r>
            <a:endParaRPr lang="zh-CN" altLang="en-US" sz="16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7" name="矩形: 圆角 30">
            <a:extLst>
              <a:ext uri="{FF2B5EF4-FFF2-40B4-BE49-F238E27FC236}">
                <a16:creationId xmlns:a16="http://schemas.microsoft.com/office/drawing/2014/main" id="{4019F976-0267-6FA5-A785-4E2B6C32CB15}"/>
              </a:ext>
            </a:extLst>
          </p:cNvPr>
          <p:cNvSpPr/>
          <p:nvPr/>
        </p:nvSpPr>
        <p:spPr>
          <a:xfrm>
            <a:off x="3435580" y="2253579"/>
            <a:ext cx="2628885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73A7-5FA4-1FFE-F2A8-8685E176087D}"/>
              </a:ext>
            </a:extLst>
          </p:cNvPr>
          <p:cNvSpPr txBox="1"/>
          <p:nvPr/>
        </p:nvSpPr>
        <p:spPr>
          <a:xfrm>
            <a:off x="3396372" y="2305118"/>
            <a:ext cx="2751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Human Society Subsystem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10" name="矩形: 圆角 30">
            <a:extLst>
              <a:ext uri="{FF2B5EF4-FFF2-40B4-BE49-F238E27FC236}">
                <a16:creationId xmlns:a16="http://schemas.microsoft.com/office/drawing/2014/main" id="{BBED3A62-63F2-218B-D34A-DC0EE95D0551}"/>
              </a:ext>
            </a:extLst>
          </p:cNvPr>
          <p:cNvSpPr/>
          <p:nvPr/>
        </p:nvSpPr>
        <p:spPr>
          <a:xfrm>
            <a:off x="6509553" y="2253579"/>
            <a:ext cx="2628885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F34CD7-48DA-EA69-9443-CC1346C3730F}"/>
              </a:ext>
            </a:extLst>
          </p:cNvPr>
          <p:cNvSpPr txBox="1"/>
          <p:nvPr/>
        </p:nvSpPr>
        <p:spPr>
          <a:xfrm>
            <a:off x="6470345" y="2305118"/>
            <a:ext cx="2751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 Land Resource Subsystem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cxnSp>
        <p:nvCxnSpPr>
          <p:cNvPr id="15" name="直接箭头连接符 15">
            <a:extLst>
              <a:ext uri="{FF2B5EF4-FFF2-40B4-BE49-F238E27FC236}">
                <a16:creationId xmlns:a16="http://schemas.microsoft.com/office/drawing/2014/main" id="{E801BC72-C16D-1C38-B845-3BDFF474F23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345888" y="1819925"/>
            <a:ext cx="1478108" cy="43365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5">
            <a:extLst>
              <a:ext uri="{FF2B5EF4-FFF2-40B4-BE49-F238E27FC236}">
                <a16:creationId xmlns:a16="http://schemas.microsoft.com/office/drawing/2014/main" id="{FE8EE346-A2C2-15A1-7492-CC92DA276E4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750023" y="1816984"/>
            <a:ext cx="1595865" cy="43659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30">
            <a:extLst>
              <a:ext uri="{FF2B5EF4-FFF2-40B4-BE49-F238E27FC236}">
                <a16:creationId xmlns:a16="http://schemas.microsoft.com/office/drawing/2014/main" id="{E26380C5-E8AF-B4E1-9D80-F94A6B468372}"/>
              </a:ext>
            </a:extLst>
          </p:cNvPr>
          <p:cNvSpPr/>
          <p:nvPr/>
        </p:nvSpPr>
        <p:spPr>
          <a:xfrm>
            <a:off x="3298877" y="3098086"/>
            <a:ext cx="6042988" cy="1147020"/>
          </a:xfrm>
          <a:prstGeom prst="roundRect">
            <a:avLst>
              <a:gd name="adj" fmla="val 17291"/>
            </a:avLst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" name="直接箭头连接符 15">
            <a:extLst>
              <a:ext uri="{FF2B5EF4-FFF2-40B4-BE49-F238E27FC236}">
                <a16:creationId xmlns:a16="http://schemas.microsoft.com/office/drawing/2014/main" id="{21548077-E663-A3B6-CF83-8EB8C27053CF}"/>
              </a:ext>
            </a:extLst>
          </p:cNvPr>
          <p:cNvCxnSpPr>
            <a:cxnSpLocks/>
          </p:cNvCxnSpPr>
          <p:nvPr/>
        </p:nvCxnSpPr>
        <p:spPr>
          <a:xfrm>
            <a:off x="4772264" y="2662962"/>
            <a:ext cx="0" cy="43512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5">
            <a:extLst>
              <a:ext uri="{FF2B5EF4-FFF2-40B4-BE49-F238E27FC236}">
                <a16:creationId xmlns:a16="http://schemas.microsoft.com/office/drawing/2014/main" id="{A1068391-5DD0-2258-2D91-E6F03D0F3CD1}"/>
              </a:ext>
            </a:extLst>
          </p:cNvPr>
          <p:cNvCxnSpPr>
            <a:cxnSpLocks/>
          </p:cNvCxnSpPr>
          <p:nvPr/>
        </p:nvCxnSpPr>
        <p:spPr>
          <a:xfrm>
            <a:off x="7774335" y="2662962"/>
            <a:ext cx="0" cy="43512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30">
            <a:extLst>
              <a:ext uri="{FF2B5EF4-FFF2-40B4-BE49-F238E27FC236}">
                <a16:creationId xmlns:a16="http://schemas.microsoft.com/office/drawing/2014/main" id="{2BEA8E7A-0785-B02F-D4E0-D8D6CAF80A2E}"/>
              </a:ext>
            </a:extLst>
          </p:cNvPr>
          <p:cNvSpPr/>
          <p:nvPr/>
        </p:nvSpPr>
        <p:spPr>
          <a:xfrm>
            <a:off x="3396372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: 圆角 30">
            <a:extLst>
              <a:ext uri="{FF2B5EF4-FFF2-40B4-BE49-F238E27FC236}">
                <a16:creationId xmlns:a16="http://schemas.microsoft.com/office/drawing/2014/main" id="{5301982D-9D37-F9D6-013E-A473B1275D15}"/>
              </a:ext>
            </a:extLst>
          </p:cNvPr>
          <p:cNvSpPr/>
          <p:nvPr/>
        </p:nvSpPr>
        <p:spPr>
          <a:xfrm>
            <a:off x="4836050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: 圆角 30">
            <a:extLst>
              <a:ext uri="{FF2B5EF4-FFF2-40B4-BE49-F238E27FC236}">
                <a16:creationId xmlns:a16="http://schemas.microsoft.com/office/drawing/2014/main" id="{52533D71-8596-27BE-87FC-EA42FE19B545}"/>
              </a:ext>
            </a:extLst>
          </p:cNvPr>
          <p:cNvSpPr/>
          <p:nvPr/>
        </p:nvSpPr>
        <p:spPr>
          <a:xfrm>
            <a:off x="4116211" y="3196222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: 圆角 30">
            <a:extLst>
              <a:ext uri="{FF2B5EF4-FFF2-40B4-BE49-F238E27FC236}">
                <a16:creationId xmlns:a16="http://schemas.microsoft.com/office/drawing/2014/main" id="{3D4954C5-32CD-5B0B-42E9-1DE975FC856D}"/>
              </a:ext>
            </a:extLst>
          </p:cNvPr>
          <p:cNvSpPr/>
          <p:nvPr/>
        </p:nvSpPr>
        <p:spPr>
          <a:xfrm>
            <a:off x="6364210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0">
            <a:extLst>
              <a:ext uri="{FF2B5EF4-FFF2-40B4-BE49-F238E27FC236}">
                <a16:creationId xmlns:a16="http://schemas.microsoft.com/office/drawing/2014/main" id="{62FDA017-6A5C-DE66-E621-9CBF7636B68F}"/>
              </a:ext>
            </a:extLst>
          </p:cNvPr>
          <p:cNvSpPr/>
          <p:nvPr/>
        </p:nvSpPr>
        <p:spPr>
          <a:xfrm>
            <a:off x="7803888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: 圆角 30">
            <a:extLst>
              <a:ext uri="{FF2B5EF4-FFF2-40B4-BE49-F238E27FC236}">
                <a16:creationId xmlns:a16="http://schemas.microsoft.com/office/drawing/2014/main" id="{3C828737-4686-2CB2-0023-FD3E4EB86A74}"/>
              </a:ext>
            </a:extLst>
          </p:cNvPr>
          <p:cNvSpPr/>
          <p:nvPr/>
        </p:nvSpPr>
        <p:spPr>
          <a:xfrm>
            <a:off x="7084049" y="3196222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E42F3D2-1ABD-66A4-641E-7F1DA1E83404}"/>
              </a:ext>
            </a:extLst>
          </p:cNvPr>
          <p:cNvSpPr txBox="1"/>
          <p:nvPr/>
        </p:nvSpPr>
        <p:spPr>
          <a:xfrm>
            <a:off x="4314135" y="3170815"/>
            <a:ext cx="193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Livestock</a:t>
            </a:r>
          </a:p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Industry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ADDD801-A7A6-F8E4-21D5-9E7E8FF1D0AA}"/>
              </a:ext>
            </a:extLst>
          </p:cNvPr>
          <p:cNvSpPr txBox="1"/>
          <p:nvPr/>
        </p:nvSpPr>
        <p:spPr>
          <a:xfrm>
            <a:off x="3551707" y="3723198"/>
            <a:ext cx="105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Planting Industry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08B987-D98B-8F9A-C4DE-48F82D5ABF79}"/>
              </a:ext>
            </a:extLst>
          </p:cNvPr>
          <p:cNvSpPr txBox="1"/>
          <p:nvPr/>
        </p:nvSpPr>
        <p:spPr>
          <a:xfrm>
            <a:off x="4962867" y="3716497"/>
            <a:ext cx="105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Tourist Industry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DC8B3E8-A034-5986-E588-791A4905BA12}"/>
              </a:ext>
            </a:extLst>
          </p:cNvPr>
          <p:cNvSpPr txBox="1"/>
          <p:nvPr/>
        </p:nvSpPr>
        <p:spPr>
          <a:xfrm>
            <a:off x="7210866" y="3196222"/>
            <a:ext cx="105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Animal Hunting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320B51D-5FDA-496F-1DA9-15674CA5680E}"/>
              </a:ext>
            </a:extLst>
          </p:cNvPr>
          <p:cNvSpPr txBox="1"/>
          <p:nvPr/>
        </p:nvSpPr>
        <p:spPr>
          <a:xfrm>
            <a:off x="6470345" y="3716497"/>
            <a:ext cx="108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Vegetation Felling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FBD1857-AA68-2057-AC99-87659FC4D3AA}"/>
              </a:ext>
            </a:extLst>
          </p:cNvPr>
          <p:cNvSpPr txBox="1"/>
          <p:nvPr/>
        </p:nvSpPr>
        <p:spPr>
          <a:xfrm>
            <a:off x="7830695" y="3697791"/>
            <a:ext cx="1312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Land Development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3DD9458-B2E0-01C6-610E-AC0269110CF3}"/>
              </a:ext>
            </a:extLst>
          </p:cNvPr>
          <p:cNvSpPr txBox="1"/>
          <p:nvPr/>
        </p:nvSpPr>
        <p:spPr>
          <a:xfrm>
            <a:off x="4463760" y="2780555"/>
            <a:ext cx="2751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02060"/>
                </a:solidFill>
                <a:latin typeface="Lucida Calligraphy" panose="03010101010101010101" pitchFamily="66" charset="0"/>
              </a:rPr>
              <a:t>Policies</a:t>
            </a:r>
            <a:endParaRPr lang="zh-CN" altLang="en-US" sz="9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A4E5F30-FD8B-1BA4-2539-EDA54DD5F935}"/>
              </a:ext>
            </a:extLst>
          </p:cNvPr>
          <p:cNvSpPr txBox="1"/>
          <p:nvPr/>
        </p:nvSpPr>
        <p:spPr>
          <a:xfrm>
            <a:off x="7407715" y="2777258"/>
            <a:ext cx="938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02060"/>
                </a:solidFill>
                <a:latin typeface="Lucida Calligraphy" panose="03010101010101010101" pitchFamily="66" charset="0"/>
              </a:rPr>
              <a:t>Strategies</a:t>
            </a:r>
            <a:endParaRPr lang="zh-CN" altLang="en-US" sz="9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6" name="矩形: 圆角 30">
            <a:extLst>
              <a:ext uri="{FF2B5EF4-FFF2-40B4-BE49-F238E27FC236}">
                <a16:creationId xmlns:a16="http://schemas.microsoft.com/office/drawing/2014/main" id="{241FC5D4-9FF0-F232-4EF4-77800CB2386A}"/>
              </a:ext>
            </a:extLst>
          </p:cNvPr>
          <p:cNvSpPr/>
          <p:nvPr/>
        </p:nvSpPr>
        <p:spPr>
          <a:xfrm>
            <a:off x="4371358" y="4644565"/>
            <a:ext cx="3886472" cy="707811"/>
          </a:xfrm>
          <a:prstGeom prst="roundRect">
            <a:avLst>
              <a:gd name="adj" fmla="val 17291"/>
            </a:avLst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矩形: 圆角 30">
            <a:extLst>
              <a:ext uri="{FF2B5EF4-FFF2-40B4-BE49-F238E27FC236}">
                <a16:creationId xmlns:a16="http://schemas.microsoft.com/office/drawing/2014/main" id="{C032E7C2-295A-6C7A-86E5-30B2A14D8386}"/>
              </a:ext>
            </a:extLst>
          </p:cNvPr>
          <p:cNvSpPr/>
          <p:nvPr/>
        </p:nvSpPr>
        <p:spPr>
          <a:xfrm>
            <a:off x="4520983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: 圆角 30">
            <a:extLst>
              <a:ext uri="{FF2B5EF4-FFF2-40B4-BE49-F238E27FC236}">
                <a16:creationId xmlns:a16="http://schemas.microsoft.com/office/drawing/2014/main" id="{E12C9440-0DD5-7CD8-B95D-B898741F54FD}"/>
              </a:ext>
            </a:extLst>
          </p:cNvPr>
          <p:cNvSpPr/>
          <p:nvPr/>
        </p:nvSpPr>
        <p:spPr>
          <a:xfrm>
            <a:off x="5449772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矩形: 圆角 30">
            <a:extLst>
              <a:ext uri="{FF2B5EF4-FFF2-40B4-BE49-F238E27FC236}">
                <a16:creationId xmlns:a16="http://schemas.microsoft.com/office/drawing/2014/main" id="{E00FD346-0D78-7189-3B54-69DC475F23E5}"/>
              </a:ext>
            </a:extLst>
          </p:cNvPr>
          <p:cNvSpPr/>
          <p:nvPr/>
        </p:nvSpPr>
        <p:spPr>
          <a:xfrm>
            <a:off x="6378561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矩形: 圆角 30">
            <a:extLst>
              <a:ext uri="{FF2B5EF4-FFF2-40B4-BE49-F238E27FC236}">
                <a16:creationId xmlns:a16="http://schemas.microsoft.com/office/drawing/2014/main" id="{BEF6922A-CD40-113B-D704-ED596E5DBB27}"/>
              </a:ext>
            </a:extLst>
          </p:cNvPr>
          <p:cNvSpPr/>
          <p:nvPr/>
        </p:nvSpPr>
        <p:spPr>
          <a:xfrm>
            <a:off x="7307349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17C596F-C62B-EC2A-5822-78B1A543DEEF}"/>
              </a:ext>
            </a:extLst>
          </p:cNvPr>
          <p:cNvSpPr txBox="1"/>
          <p:nvPr/>
        </p:nvSpPr>
        <p:spPr>
          <a:xfrm>
            <a:off x="5190884" y="4672683"/>
            <a:ext cx="2751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Strategy Evaluation Model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BBE55A2-0D7F-4798-395D-E53DCF6A8409}"/>
              </a:ext>
            </a:extLst>
          </p:cNvPr>
          <p:cNvSpPr txBox="1"/>
          <p:nvPr/>
        </p:nvSpPr>
        <p:spPr>
          <a:xfrm>
            <a:off x="4667402" y="4990364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BD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F4A46F9-5538-FF94-F9F4-46043E296735}"/>
              </a:ext>
            </a:extLst>
          </p:cNvPr>
          <p:cNvSpPr txBox="1"/>
          <p:nvPr/>
        </p:nvSpPr>
        <p:spPr>
          <a:xfrm>
            <a:off x="5612562" y="4999336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EQ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7B64D7A-24A4-0C98-7109-F09524AD0F78}"/>
              </a:ext>
            </a:extLst>
          </p:cNvPr>
          <p:cNvSpPr txBox="1"/>
          <p:nvPr/>
        </p:nvSpPr>
        <p:spPr>
          <a:xfrm>
            <a:off x="6538440" y="4994926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EB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5BA4B52-4AB4-74C0-4814-4E2FDFF6E113}"/>
              </a:ext>
            </a:extLst>
          </p:cNvPr>
          <p:cNvSpPr txBox="1"/>
          <p:nvPr/>
        </p:nvSpPr>
        <p:spPr>
          <a:xfrm>
            <a:off x="7505987" y="4988298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DI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cxnSp>
        <p:nvCxnSpPr>
          <p:cNvPr id="67" name="直接箭头连接符 15">
            <a:extLst>
              <a:ext uri="{FF2B5EF4-FFF2-40B4-BE49-F238E27FC236}">
                <a16:creationId xmlns:a16="http://schemas.microsoft.com/office/drawing/2014/main" id="{4EAFDF38-0258-D053-2372-49BA2C22C5CE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4772264" y="4245106"/>
            <a:ext cx="1542330" cy="39945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15">
            <a:extLst>
              <a:ext uri="{FF2B5EF4-FFF2-40B4-BE49-F238E27FC236}">
                <a16:creationId xmlns:a16="http://schemas.microsoft.com/office/drawing/2014/main" id="{2F21DC9E-E944-1329-088A-62A3B1E6856C}"/>
              </a:ext>
            </a:extLst>
          </p:cNvPr>
          <p:cNvCxnSpPr>
            <a:cxnSpLocks/>
          </p:cNvCxnSpPr>
          <p:nvPr/>
        </p:nvCxnSpPr>
        <p:spPr>
          <a:xfrm flipV="1">
            <a:off x="6314594" y="4251807"/>
            <a:ext cx="1509401" cy="39647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5CE3A97-F437-8267-27ED-F2C686E5893B}"/>
              </a:ext>
            </a:extLst>
          </p:cNvPr>
          <p:cNvSpPr txBox="1"/>
          <p:nvPr/>
        </p:nvSpPr>
        <p:spPr>
          <a:xfrm>
            <a:off x="319874" y="6056408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7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2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8CCA7B-6550-376D-B978-AF8199D4E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08" y="99715"/>
            <a:ext cx="1977444" cy="1312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116EF9-BD62-09AF-7842-782DAD6D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69328" y="118061"/>
            <a:ext cx="1977444" cy="12761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F34E8C-2044-5CD4-87AF-EBE6CBF5AE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72448" y="118060"/>
            <a:ext cx="1977444" cy="12761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306507-A190-FB6E-992E-51D959A953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66208" y="1838768"/>
            <a:ext cx="1977444" cy="1294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575B36-9FBF-23BE-BB94-F7D855F13B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69328" y="1837919"/>
            <a:ext cx="1977444" cy="1296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AEFCEB-6B5F-4C33-C314-8837E0415E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72448" y="1844034"/>
            <a:ext cx="1977444" cy="12843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96EC12-E6EF-F4ED-8A20-190A5F17A6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03204" y="3568818"/>
            <a:ext cx="1977444" cy="12948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583C4D-30AD-BB90-4FAB-5D5AC9525C1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606324" y="3578162"/>
            <a:ext cx="1977444" cy="12761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B8B817-D34B-9B50-8F04-BDD18832E59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709444" y="3568817"/>
            <a:ext cx="1977444" cy="12948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44B0A8-C33A-A956-13FD-66568E424A7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503204" y="5298867"/>
            <a:ext cx="1977444" cy="12948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3915CC-7C9F-039E-5079-2FFC22BB2CB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606324" y="5298867"/>
            <a:ext cx="1977444" cy="12948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35B043-8A46-9943-D150-1F22B4B7D2E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5709444" y="5298866"/>
            <a:ext cx="1977444" cy="1294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68257E-0506-1792-B7DB-211E6B46BBBA}"/>
                  </a:ext>
                </a:extLst>
              </p:cNvPr>
              <p:cNvSpPr txBox="1"/>
              <p:nvPr/>
            </p:nvSpPr>
            <p:spPr>
              <a:xfrm>
                <a:off x="1524010" y="1412572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68257E-0506-1792-B7DB-211E6B46B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1412572"/>
                <a:ext cx="1861840" cy="261610"/>
              </a:xfrm>
              <a:prstGeom prst="rect">
                <a:avLst/>
              </a:prstGeom>
              <a:blipFill>
                <a:blip r:embed="rId1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2744E8-14AC-73A6-558B-BFF512ED96C6}"/>
                  </a:ext>
                </a:extLst>
              </p:cNvPr>
              <p:cNvSpPr txBox="1"/>
              <p:nvPr/>
            </p:nvSpPr>
            <p:spPr>
              <a:xfrm>
                <a:off x="3501454" y="1412572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2744E8-14AC-73A6-558B-BFF512ED9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1412572"/>
                <a:ext cx="2045318" cy="253916"/>
              </a:xfrm>
              <a:prstGeom prst="rect">
                <a:avLst/>
              </a:prstGeom>
              <a:blipFill>
                <a:blip r:embed="rId1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933A04-0AF1-4660-9A68-AF40011AA051}"/>
                  </a:ext>
                </a:extLst>
              </p:cNvPr>
              <p:cNvSpPr txBox="1"/>
              <p:nvPr/>
            </p:nvSpPr>
            <p:spPr>
              <a:xfrm>
                <a:off x="5730250" y="1416018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933A04-0AF1-4660-9A68-AF40011A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1416018"/>
                <a:ext cx="1861840" cy="261610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EDA540-553A-AC5C-1855-85DAF1ADD564}"/>
                  </a:ext>
                </a:extLst>
              </p:cNvPr>
              <p:cNvSpPr txBox="1"/>
              <p:nvPr/>
            </p:nvSpPr>
            <p:spPr>
              <a:xfrm>
                <a:off x="1524010" y="3134396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EDA540-553A-AC5C-1855-85DAF1ADD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3134396"/>
                <a:ext cx="1861840" cy="261610"/>
              </a:xfrm>
              <a:prstGeom prst="rect">
                <a:avLst/>
              </a:prstGeom>
              <a:blipFill>
                <a:blip r:embed="rId1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EE99A5D-E46A-E5CE-29AF-77F01CD1E8A4}"/>
                  </a:ext>
                </a:extLst>
              </p:cNvPr>
              <p:cNvSpPr txBox="1"/>
              <p:nvPr/>
            </p:nvSpPr>
            <p:spPr>
              <a:xfrm>
                <a:off x="3501454" y="3134396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EE99A5D-E46A-E5CE-29AF-77F01CD1E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3134396"/>
                <a:ext cx="2045318" cy="253916"/>
              </a:xfrm>
              <a:prstGeom prst="rect">
                <a:avLst/>
              </a:prstGeom>
              <a:blipFill>
                <a:blip r:embed="rId1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DD1A98-6108-DB4D-9B6C-D8136C8AC1C7}"/>
                  </a:ext>
                </a:extLst>
              </p:cNvPr>
              <p:cNvSpPr txBox="1"/>
              <p:nvPr/>
            </p:nvSpPr>
            <p:spPr>
              <a:xfrm>
                <a:off x="5730250" y="3137842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DD1A98-6108-DB4D-9B6C-D8136C8AC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3137842"/>
                <a:ext cx="1861840" cy="261610"/>
              </a:xfrm>
              <a:prstGeom prst="rect">
                <a:avLst/>
              </a:prstGeom>
              <a:blipFill>
                <a:blip r:embed="rId1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0180A82-595C-DFDB-703A-A126010959A9}"/>
                  </a:ext>
                </a:extLst>
              </p:cNvPr>
              <p:cNvSpPr txBox="1"/>
              <p:nvPr/>
            </p:nvSpPr>
            <p:spPr>
              <a:xfrm>
                <a:off x="1524010" y="4863670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0180A82-595C-DFDB-703A-A12601095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4863670"/>
                <a:ext cx="1861840" cy="261610"/>
              </a:xfrm>
              <a:prstGeom prst="rect">
                <a:avLst/>
              </a:prstGeom>
              <a:blipFill>
                <a:blip r:embed="rId20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CB59160-3E7B-87D0-D111-73285E0B0F43}"/>
                  </a:ext>
                </a:extLst>
              </p:cNvPr>
              <p:cNvSpPr txBox="1"/>
              <p:nvPr/>
            </p:nvSpPr>
            <p:spPr>
              <a:xfrm>
                <a:off x="3501454" y="4863670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CB59160-3E7B-87D0-D111-73285E0B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4863670"/>
                <a:ext cx="2045318" cy="253916"/>
              </a:xfrm>
              <a:prstGeom prst="rect">
                <a:avLst/>
              </a:prstGeom>
              <a:blipFill>
                <a:blip r:embed="rId2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08B8A9-1361-5F7D-2E82-FF209804C610}"/>
                  </a:ext>
                </a:extLst>
              </p:cNvPr>
              <p:cNvSpPr txBox="1"/>
              <p:nvPr/>
            </p:nvSpPr>
            <p:spPr>
              <a:xfrm>
                <a:off x="5730250" y="4867116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08B8A9-1361-5F7D-2E82-FF209804C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4867116"/>
                <a:ext cx="1861840" cy="261610"/>
              </a:xfrm>
              <a:prstGeom prst="rect">
                <a:avLst/>
              </a:prstGeom>
              <a:blipFill>
                <a:blip r:embed="rId2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5BBA68-3A1F-3DD7-D987-5A8878ED1ED3}"/>
                  </a:ext>
                </a:extLst>
              </p:cNvPr>
              <p:cNvSpPr txBox="1"/>
              <p:nvPr/>
            </p:nvSpPr>
            <p:spPr>
              <a:xfrm>
                <a:off x="1503204" y="6592944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5BBA68-3A1F-3DD7-D987-5A8878ED1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204" y="6592944"/>
                <a:ext cx="1861840" cy="261610"/>
              </a:xfrm>
              <a:prstGeom prst="rect">
                <a:avLst/>
              </a:prstGeom>
              <a:blipFill>
                <a:blip r:embed="rId2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01EBA6-AF9C-BFCC-B621-3203BE2A0491}"/>
                  </a:ext>
                </a:extLst>
              </p:cNvPr>
              <p:cNvSpPr txBox="1"/>
              <p:nvPr/>
            </p:nvSpPr>
            <p:spPr>
              <a:xfrm>
                <a:off x="3480648" y="6592944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01EBA6-AF9C-BFCC-B621-3203BE2A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48" y="6592944"/>
                <a:ext cx="2045318" cy="253916"/>
              </a:xfrm>
              <a:prstGeom prst="rect">
                <a:avLst/>
              </a:prstGeom>
              <a:blipFill>
                <a:blip r:embed="rId2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4A0009F-D0C0-8C0B-F76C-C2A58AD2D45B}"/>
                  </a:ext>
                </a:extLst>
              </p:cNvPr>
              <p:cNvSpPr txBox="1"/>
              <p:nvPr/>
            </p:nvSpPr>
            <p:spPr>
              <a:xfrm>
                <a:off x="5709444" y="6596390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4A0009F-D0C0-8C0B-F76C-C2A58AD2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444" y="6596390"/>
                <a:ext cx="1861840" cy="261610"/>
              </a:xfrm>
              <a:prstGeom prst="rect">
                <a:avLst/>
              </a:prstGeom>
              <a:blipFill>
                <a:blip r:embed="rId2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1CC2B866-5494-6DF9-2D31-BC69231C00FF}"/>
              </a:ext>
            </a:extLst>
          </p:cNvPr>
          <p:cNvSpPr txBox="1"/>
          <p:nvPr/>
        </p:nvSpPr>
        <p:spPr>
          <a:xfrm>
            <a:off x="8907283" y="569771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9(*12)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95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807D3C-2BEC-A529-0550-A9DBDF4A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28" y="325882"/>
            <a:ext cx="11589420" cy="583107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8BB1D5-C3CE-652C-A92D-4AA5451435F5}"/>
              </a:ext>
            </a:extLst>
          </p:cNvPr>
          <p:cNvSpPr txBox="1"/>
          <p:nvPr/>
        </p:nvSpPr>
        <p:spPr>
          <a:xfrm>
            <a:off x="318053" y="6332063"/>
            <a:ext cx="5683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3 Template</a:t>
            </a:r>
            <a:endParaRPr lang="zh-CN" altLang="en-US" sz="20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82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A498E6-5E51-4FCA-EBA8-75AD69282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1" t="6504" r="2301" b="7613"/>
          <a:stretch/>
        </p:blipFill>
        <p:spPr>
          <a:xfrm>
            <a:off x="129883" y="628474"/>
            <a:ext cx="6094442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51436894-4082-4359-7651-A1B42641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3" y="628474"/>
            <a:ext cx="1570085" cy="526433"/>
          </a:xfrm>
          <a:prstGeom prst="rect">
            <a:avLst/>
          </a:prstGeom>
        </p:spPr>
      </p:pic>
      <p:pic>
        <p:nvPicPr>
          <p:cNvPr id="4" name="图片 3" descr="背景图案&#10;&#10;低可信度描述已自动生成">
            <a:extLst>
              <a:ext uri="{FF2B5EF4-FFF2-40B4-BE49-F238E27FC236}">
                <a16:creationId xmlns:a16="http://schemas.microsoft.com/office/drawing/2014/main" id="{758898D0-05C1-BB1D-EE2A-23AA6229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39" y="1763938"/>
            <a:ext cx="709685" cy="949573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84A1BBF8-A888-FB4E-ED0D-49759CA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3" y="4379188"/>
            <a:ext cx="1791711" cy="1345012"/>
          </a:xfrm>
          <a:prstGeom prst="rect">
            <a:avLst/>
          </a:prstGeom>
        </p:spPr>
      </p:pic>
      <p:pic>
        <p:nvPicPr>
          <p:cNvPr id="19" name="图片 18" descr="地图&#10;&#10;描述已自动生成">
            <a:extLst>
              <a:ext uri="{FF2B5EF4-FFF2-40B4-BE49-F238E27FC236}">
                <a16:creationId xmlns:a16="http://schemas.microsoft.com/office/drawing/2014/main" id="{D803031F-FFCA-AF96-3448-F302EE40E1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28"/>
          <a:stretch/>
        </p:blipFill>
        <p:spPr>
          <a:xfrm>
            <a:off x="6095999" y="823832"/>
            <a:ext cx="5559298" cy="4777197"/>
          </a:xfrm>
          <a:prstGeom prst="rect">
            <a:avLst/>
          </a:prstGeom>
        </p:spPr>
      </p:pic>
      <p:pic>
        <p:nvPicPr>
          <p:cNvPr id="20" name="图片 19" descr="背景图案&#10;&#10;低可信度描述已自动生成">
            <a:extLst>
              <a:ext uri="{FF2B5EF4-FFF2-40B4-BE49-F238E27FC236}">
                <a16:creationId xmlns:a16="http://schemas.microsoft.com/office/drawing/2014/main" id="{643ECB80-D640-D99D-1E17-40806B41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38" y="898515"/>
            <a:ext cx="2148309" cy="717248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>
            <a:extLst>
              <a:ext uri="{FF2B5EF4-FFF2-40B4-BE49-F238E27FC236}">
                <a16:creationId xmlns:a16="http://schemas.microsoft.com/office/drawing/2014/main" id="{A59D79F2-3A40-7956-5612-6623333C5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320" y="1110847"/>
            <a:ext cx="776977" cy="730283"/>
          </a:xfrm>
          <a:prstGeom prst="rect">
            <a:avLst/>
          </a:prstGeom>
        </p:spPr>
      </p:pic>
      <p:pic>
        <p:nvPicPr>
          <p:cNvPr id="22" name="图片 21" descr="背景图案&#10;&#10;低可信度描述已自动生成">
            <a:extLst>
              <a:ext uri="{FF2B5EF4-FFF2-40B4-BE49-F238E27FC236}">
                <a16:creationId xmlns:a16="http://schemas.microsoft.com/office/drawing/2014/main" id="{A2BDAE75-77DC-4C36-0402-21C7D1CB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782" y="2228923"/>
            <a:ext cx="776977" cy="103452"/>
          </a:xfrm>
          <a:prstGeom prst="rect">
            <a:avLst/>
          </a:prstGeom>
        </p:spPr>
      </p:pic>
      <p:pic>
        <p:nvPicPr>
          <p:cNvPr id="23" name="图片 22" descr="背景图案&#10;&#10;低可信度描述已自动生成">
            <a:extLst>
              <a:ext uri="{FF2B5EF4-FFF2-40B4-BE49-F238E27FC236}">
                <a16:creationId xmlns:a16="http://schemas.microsoft.com/office/drawing/2014/main" id="{38BF8EFA-FF5D-7E6E-AE8B-ACA73B40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79677"/>
            <a:ext cx="1570085" cy="263271"/>
          </a:xfrm>
          <a:prstGeom prst="rect">
            <a:avLst/>
          </a:prstGeom>
        </p:spPr>
      </p:pic>
      <p:pic>
        <p:nvPicPr>
          <p:cNvPr id="24" name="图片 23" descr="背景图案&#10;&#10;低可信度描述已自动生成">
            <a:extLst>
              <a:ext uri="{FF2B5EF4-FFF2-40B4-BE49-F238E27FC236}">
                <a16:creationId xmlns:a16="http://schemas.microsoft.com/office/drawing/2014/main" id="{574C3774-79E9-C2A8-95F1-02806AF70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48" y="4258016"/>
            <a:ext cx="1570085" cy="347106"/>
          </a:xfrm>
          <a:prstGeom prst="rect">
            <a:avLst/>
          </a:prstGeom>
        </p:spPr>
      </p:pic>
      <p:pic>
        <p:nvPicPr>
          <p:cNvPr id="25" name="图片 24" descr="背景图案&#10;&#10;低可信度描述已自动生成">
            <a:extLst>
              <a:ext uri="{FF2B5EF4-FFF2-40B4-BE49-F238E27FC236}">
                <a16:creationId xmlns:a16="http://schemas.microsoft.com/office/drawing/2014/main" id="{773E32E6-C17D-865A-C1BE-419E7FB1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40" y="3946943"/>
            <a:ext cx="780030" cy="430993"/>
          </a:xfrm>
          <a:prstGeom prst="rect">
            <a:avLst/>
          </a:prstGeom>
        </p:spPr>
      </p:pic>
      <p:pic>
        <p:nvPicPr>
          <p:cNvPr id="26" name="图片 25" descr="背景图案&#10;&#10;低可信度描述已自动生成">
            <a:extLst>
              <a:ext uri="{FF2B5EF4-FFF2-40B4-BE49-F238E27FC236}">
                <a16:creationId xmlns:a16="http://schemas.microsoft.com/office/drawing/2014/main" id="{D9FD7226-5366-C0F4-C953-69C39A82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4" y="4871829"/>
            <a:ext cx="882826" cy="231246"/>
          </a:xfrm>
          <a:prstGeom prst="rect">
            <a:avLst/>
          </a:prstGeom>
        </p:spPr>
      </p:pic>
      <p:pic>
        <p:nvPicPr>
          <p:cNvPr id="27" name="图片 26" descr="背景图案&#10;&#10;低可信度描述已自动生成">
            <a:extLst>
              <a:ext uri="{FF2B5EF4-FFF2-40B4-BE49-F238E27FC236}">
                <a16:creationId xmlns:a16="http://schemas.microsoft.com/office/drawing/2014/main" id="{C43B474C-72BC-95FF-5761-0DE4F911C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157" y="5330260"/>
            <a:ext cx="882826" cy="231246"/>
          </a:xfrm>
          <a:prstGeom prst="rect">
            <a:avLst/>
          </a:prstGeom>
        </p:spPr>
      </p:pic>
      <p:pic>
        <p:nvPicPr>
          <p:cNvPr id="28" name="图片 27" descr="背景图案&#10;&#10;低可信度描述已自动生成">
            <a:extLst>
              <a:ext uri="{FF2B5EF4-FFF2-40B4-BE49-F238E27FC236}">
                <a16:creationId xmlns:a16="http://schemas.microsoft.com/office/drawing/2014/main" id="{1812C5F6-FA8D-60BF-E3D4-96E7C4B5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744" y="4614563"/>
            <a:ext cx="441413" cy="231246"/>
          </a:xfrm>
          <a:prstGeom prst="rect">
            <a:avLst/>
          </a:prstGeom>
        </p:spPr>
      </p:pic>
      <p:pic>
        <p:nvPicPr>
          <p:cNvPr id="29" name="图片 28" descr="背景图案&#10;&#10;低可信度描述已自动生成">
            <a:extLst>
              <a:ext uri="{FF2B5EF4-FFF2-40B4-BE49-F238E27FC236}">
                <a16:creationId xmlns:a16="http://schemas.microsoft.com/office/drawing/2014/main" id="{B5013395-3646-E776-62FF-5B552732E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340" y="4592003"/>
            <a:ext cx="1909965" cy="934344"/>
          </a:xfrm>
          <a:prstGeom prst="rect">
            <a:avLst/>
          </a:prstGeom>
        </p:spPr>
      </p:pic>
      <p:pic>
        <p:nvPicPr>
          <p:cNvPr id="30" name="图片 29" descr="背景图案&#10;&#10;低可信度描述已自动生成">
            <a:extLst>
              <a:ext uri="{FF2B5EF4-FFF2-40B4-BE49-F238E27FC236}">
                <a16:creationId xmlns:a16="http://schemas.microsoft.com/office/drawing/2014/main" id="{91C4ED22-099F-BE30-A429-E6EA64C3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923" y="1760914"/>
            <a:ext cx="776977" cy="556458"/>
          </a:xfrm>
          <a:prstGeom prst="rect">
            <a:avLst/>
          </a:prstGeom>
        </p:spPr>
      </p:pic>
      <p:pic>
        <p:nvPicPr>
          <p:cNvPr id="31" name="图片 30" descr="背景图案&#10;&#10;低可信度描述已自动生成">
            <a:extLst>
              <a:ext uri="{FF2B5EF4-FFF2-40B4-BE49-F238E27FC236}">
                <a16:creationId xmlns:a16="http://schemas.microsoft.com/office/drawing/2014/main" id="{AD2E9AD0-BC37-7246-7916-7C26ABFD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18" y="889074"/>
            <a:ext cx="776977" cy="30112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1DB7714B-7479-774C-F3A9-F09ADD32D164}"/>
              </a:ext>
            </a:extLst>
          </p:cNvPr>
          <p:cNvSpPr txBox="1"/>
          <p:nvPr/>
        </p:nvSpPr>
        <p:spPr>
          <a:xfrm>
            <a:off x="319874" y="6056408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78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0835CD-E302-5BFF-E4B6-DCF5F968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52" y="1284201"/>
            <a:ext cx="11000896" cy="38233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067280-AA58-43FC-7CC0-EB71517A531E}"/>
              </a:ext>
            </a:extLst>
          </p:cNvPr>
          <p:cNvSpPr txBox="1"/>
          <p:nvPr/>
        </p:nvSpPr>
        <p:spPr>
          <a:xfrm>
            <a:off x="318053" y="6332063"/>
            <a:ext cx="5683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2 Template</a:t>
            </a:r>
            <a:endParaRPr lang="zh-CN" altLang="en-US" sz="20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26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7AB8B0-83EA-9124-4060-691FE4A0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92" y="635573"/>
            <a:ext cx="11002680" cy="55868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B4369B3-228A-5A63-2CF0-17895BCBFA62}"/>
              </a:ext>
            </a:extLst>
          </p:cNvPr>
          <p:cNvSpPr txBox="1"/>
          <p:nvPr/>
        </p:nvSpPr>
        <p:spPr>
          <a:xfrm>
            <a:off x="318053" y="6332063"/>
            <a:ext cx="5683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3 Reference</a:t>
            </a:r>
            <a:endParaRPr lang="zh-CN" altLang="en-US" sz="20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9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F476B4F9-ADA5-C017-7495-28472A29D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28"/>
          <a:stretch/>
        </p:blipFill>
        <p:spPr>
          <a:xfrm>
            <a:off x="6282997" y="644436"/>
            <a:ext cx="5559298" cy="4777197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A8E3703B-58F1-B722-3F2B-DC8A5697F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173096"/>
            <a:ext cx="2148309" cy="263271"/>
          </a:xfrm>
          <a:prstGeom prst="rect">
            <a:avLst/>
          </a:prstGeom>
        </p:spPr>
      </p:pic>
      <p:pic>
        <p:nvPicPr>
          <p:cNvPr id="9" name="图片 8" descr="背景图案&#10;&#10;低可信度描述已自动生成">
            <a:extLst>
              <a:ext uri="{FF2B5EF4-FFF2-40B4-BE49-F238E27FC236}">
                <a16:creationId xmlns:a16="http://schemas.microsoft.com/office/drawing/2014/main" id="{69A28682-C3E7-42D0-6AE5-5E54E72EE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318" y="931451"/>
            <a:ext cx="776977" cy="730283"/>
          </a:xfrm>
          <a:prstGeom prst="rect">
            <a:avLst/>
          </a:prstGeom>
        </p:spPr>
      </p:pic>
      <p:pic>
        <p:nvPicPr>
          <p:cNvPr id="10" name="图片 9" descr="背景图案&#10;&#10;低可信度描述已自动生成">
            <a:extLst>
              <a:ext uri="{FF2B5EF4-FFF2-40B4-BE49-F238E27FC236}">
                <a16:creationId xmlns:a16="http://schemas.microsoft.com/office/drawing/2014/main" id="{D1ADEE63-3ACA-CF2B-2F4C-A2D4C3B1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780" y="2049527"/>
            <a:ext cx="776977" cy="103452"/>
          </a:xfrm>
          <a:prstGeom prst="rect">
            <a:avLst/>
          </a:prstGeom>
        </p:spPr>
      </p:pic>
      <p:pic>
        <p:nvPicPr>
          <p:cNvPr id="11" name="图片 10" descr="背景图案&#10;&#10;低可信度描述已自动生成">
            <a:extLst>
              <a:ext uri="{FF2B5EF4-FFF2-40B4-BE49-F238E27FC236}">
                <a16:creationId xmlns:a16="http://schemas.microsoft.com/office/drawing/2014/main" id="{FAF8E58C-F123-F25D-580C-74B273AC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400281"/>
            <a:ext cx="1570085" cy="2632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3D6B46-AF3F-2695-42F4-D94EED955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60" t="6696" r="1812" b="6696"/>
          <a:stretch/>
        </p:blipFill>
        <p:spPr>
          <a:xfrm>
            <a:off x="390483" y="777185"/>
            <a:ext cx="5705517" cy="4777197"/>
          </a:xfrm>
          <a:prstGeom prst="rect">
            <a:avLst/>
          </a:prstGeom>
        </p:spPr>
      </p:pic>
      <p:pic>
        <p:nvPicPr>
          <p:cNvPr id="13" name="图片 12" descr="背景图案&#10;&#10;低可信度描述已自动生成">
            <a:extLst>
              <a:ext uri="{FF2B5EF4-FFF2-40B4-BE49-F238E27FC236}">
                <a16:creationId xmlns:a16="http://schemas.microsoft.com/office/drawing/2014/main" id="{65F1744F-43CD-8088-8030-44F67742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3" y="777185"/>
            <a:ext cx="1570085" cy="5264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3507D2A-F7CC-426A-8109-E2430B01826D}"/>
              </a:ext>
            </a:extLst>
          </p:cNvPr>
          <p:cNvSpPr txBox="1"/>
          <p:nvPr/>
        </p:nvSpPr>
        <p:spPr>
          <a:xfrm>
            <a:off x="319874" y="6056408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64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F476B4F9-ADA5-C017-7495-28472A29D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28"/>
          <a:stretch/>
        </p:blipFill>
        <p:spPr>
          <a:xfrm>
            <a:off x="6282997" y="644436"/>
            <a:ext cx="5559298" cy="4777197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A8E3703B-58F1-B722-3F2B-DC8A5697F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173096"/>
            <a:ext cx="2148309" cy="263271"/>
          </a:xfrm>
          <a:prstGeom prst="rect">
            <a:avLst/>
          </a:prstGeom>
        </p:spPr>
      </p:pic>
      <p:pic>
        <p:nvPicPr>
          <p:cNvPr id="9" name="图片 8" descr="背景图案&#10;&#10;低可信度描述已自动生成">
            <a:extLst>
              <a:ext uri="{FF2B5EF4-FFF2-40B4-BE49-F238E27FC236}">
                <a16:creationId xmlns:a16="http://schemas.microsoft.com/office/drawing/2014/main" id="{69A28682-C3E7-42D0-6AE5-5E54E72EE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318" y="931451"/>
            <a:ext cx="776977" cy="730283"/>
          </a:xfrm>
          <a:prstGeom prst="rect">
            <a:avLst/>
          </a:prstGeom>
        </p:spPr>
      </p:pic>
      <p:pic>
        <p:nvPicPr>
          <p:cNvPr id="10" name="图片 9" descr="背景图案&#10;&#10;低可信度描述已自动生成">
            <a:extLst>
              <a:ext uri="{FF2B5EF4-FFF2-40B4-BE49-F238E27FC236}">
                <a16:creationId xmlns:a16="http://schemas.microsoft.com/office/drawing/2014/main" id="{D1ADEE63-3ACA-CF2B-2F4C-A2D4C3B1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780" y="2049527"/>
            <a:ext cx="776977" cy="103452"/>
          </a:xfrm>
          <a:prstGeom prst="rect">
            <a:avLst/>
          </a:prstGeom>
        </p:spPr>
      </p:pic>
      <p:pic>
        <p:nvPicPr>
          <p:cNvPr id="11" name="图片 10" descr="背景图案&#10;&#10;低可信度描述已自动生成">
            <a:extLst>
              <a:ext uri="{FF2B5EF4-FFF2-40B4-BE49-F238E27FC236}">
                <a16:creationId xmlns:a16="http://schemas.microsoft.com/office/drawing/2014/main" id="{FAF8E58C-F123-F25D-580C-74B273AC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400281"/>
            <a:ext cx="1570085" cy="2632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3D6B46-AF3F-2695-42F4-D94EED955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60" t="6696" r="1812" b="6696"/>
          <a:stretch/>
        </p:blipFill>
        <p:spPr>
          <a:xfrm>
            <a:off x="390483" y="777185"/>
            <a:ext cx="5705517" cy="4777197"/>
          </a:xfrm>
          <a:prstGeom prst="rect">
            <a:avLst/>
          </a:prstGeom>
        </p:spPr>
      </p:pic>
      <p:pic>
        <p:nvPicPr>
          <p:cNvPr id="13" name="图片 12" descr="背景图案&#10;&#10;低可信度描述已自动生成">
            <a:extLst>
              <a:ext uri="{FF2B5EF4-FFF2-40B4-BE49-F238E27FC236}">
                <a16:creationId xmlns:a16="http://schemas.microsoft.com/office/drawing/2014/main" id="{65F1744F-43CD-8088-8030-44F67742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3" y="777185"/>
            <a:ext cx="1570085" cy="526433"/>
          </a:xfrm>
          <a:prstGeom prst="rect">
            <a:avLst/>
          </a:prstGeom>
        </p:spPr>
      </p:pic>
      <p:pic>
        <p:nvPicPr>
          <p:cNvPr id="6" name="图片 5" descr="地图&#10;&#10;描述已自动生成">
            <a:extLst>
              <a:ext uri="{FF2B5EF4-FFF2-40B4-BE49-F238E27FC236}">
                <a16:creationId xmlns:a16="http://schemas.microsoft.com/office/drawing/2014/main" id="{8B2C5AAF-C0F4-FFB1-697E-5C370A393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84" r="68026" b="23828"/>
          <a:stretch/>
        </p:blipFill>
        <p:spPr>
          <a:xfrm>
            <a:off x="6282997" y="4425726"/>
            <a:ext cx="2254714" cy="1128656"/>
          </a:xfrm>
          <a:prstGeom prst="rect">
            <a:avLst/>
          </a:prstGeom>
        </p:spPr>
      </p:pic>
      <p:pic>
        <p:nvPicPr>
          <p:cNvPr id="7" name="图片 6" descr="背景图案&#10;&#10;低可信度描述已自动生成">
            <a:extLst>
              <a:ext uri="{FF2B5EF4-FFF2-40B4-BE49-F238E27FC236}">
                <a16:creationId xmlns:a16="http://schemas.microsoft.com/office/drawing/2014/main" id="{D8BE0356-8466-B1EA-88B3-34523509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446" y="4078620"/>
            <a:ext cx="1570085" cy="347106"/>
          </a:xfrm>
          <a:prstGeom prst="rect">
            <a:avLst/>
          </a:prstGeom>
        </p:spPr>
      </p:pic>
      <p:pic>
        <p:nvPicPr>
          <p:cNvPr id="8" name="图片 7" descr="背景图案&#10;&#10;低可信度描述已自动生成">
            <a:extLst>
              <a:ext uri="{FF2B5EF4-FFF2-40B4-BE49-F238E27FC236}">
                <a16:creationId xmlns:a16="http://schemas.microsoft.com/office/drawing/2014/main" id="{607B8AF2-176E-4616-A275-6F0DAEEC6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38" y="3767547"/>
            <a:ext cx="780030" cy="430993"/>
          </a:xfrm>
          <a:prstGeom prst="rect">
            <a:avLst/>
          </a:prstGeom>
        </p:spPr>
      </p:pic>
      <p:pic>
        <p:nvPicPr>
          <p:cNvPr id="14" name="图片 13" descr="背景图案&#10;&#10;低可信度描述已自动生成">
            <a:extLst>
              <a:ext uri="{FF2B5EF4-FFF2-40B4-BE49-F238E27FC236}">
                <a16:creationId xmlns:a16="http://schemas.microsoft.com/office/drawing/2014/main" id="{FD09C0C5-6209-DB5B-9860-69553A9D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532" y="4692433"/>
            <a:ext cx="882826" cy="231246"/>
          </a:xfrm>
          <a:prstGeom prst="rect">
            <a:avLst/>
          </a:prstGeom>
        </p:spPr>
      </p:pic>
      <p:pic>
        <p:nvPicPr>
          <p:cNvPr id="15" name="图片 14" descr="背景图案&#10;&#10;低可信度描述已自动生成">
            <a:extLst>
              <a:ext uri="{FF2B5EF4-FFF2-40B4-BE49-F238E27FC236}">
                <a16:creationId xmlns:a16="http://schemas.microsoft.com/office/drawing/2014/main" id="{12FE4DED-E1A0-09B9-B40B-72D7763D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55" y="5150864"/>
            <a:ext cx="882826" cy="231246"/>
          </a:xfrm>
          <a:prstGeom prst="rect">
            <a:avLst/>
          </a:prstGeom>
        </p:spPr>
      </p:pic>
      <p:pic>
        <p:nvPicPr>
          <p:cNvPr id="16" name="图片 15" descr="背景图案&#10;&#10;低可信度描述已自动生成">
            <a:extLst>
              <a:ext uri="{FF2B5EF4-FFF2-40B4-BE49-F238E27FC236}">
                <a16:creationId xmlns:a16="http://schemas.microsoft.com/office/drawing/2014/main" id="{5E689268-832D-B6B9-318C-68D721CA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742" y="4435167"/>
            <a:ext cx="441413" cy="2312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E5EB09-860D-5996-BA3E-27B287F371DD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59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8521857-A30B-7651-94E2-64875A24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286359" y="331762"/>
            <a:ext cx="9732936" cy="61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870BEC-FBC2-DD7D-BCA4-50E4C89FE612}"/>
              </a:ext>
            </a:extLst>
          </p:cNvPr>
          <p:cNvSpPr txBox="1"/>
          <p:nvPr/>
        </p:nvSpPr>
        <p:spPr>
          <a:xfrm>
            <a:off x="160848" y="217733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Reference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9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E8AE56-2FDB-FB23-E4E4-EB7AEEA21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11243" y="911171"/>
            <a:ext cx="5258644" cy="46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75CAA0-6CBA-DB33-6214-9DC14A3D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497975" y="911172"/>
            <a:ext cx="5142798" cy="469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B140D4-5C8E-8141-9069-6C99AF6E895A}"/>
              </a:ext>
            </a:extLst>
          </p:cNvPr>
          <p:cNvSpPr txBox="1"/>
          <p:nvPr/>
        </p:nvSpPr>
        <p:spPr>
          <a:xfrm>
            <a:off x="200604" y="230986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Reference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B8DDDF-6C24-DB08-EA5C-49B1D0314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2320" b="7613"/>
          <a:stretch/>
        </p:blipFill>
        <p:spPr>
          <a:xfrm>
            <a:off x="2984875" y="1045466"/>
            <a:ext cx="6092863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3B77334F-A608-23EB-07EB-31FDA069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4" name="图片 3" descr="背景图案&#10;&#10;低可信度描述已自动生成">
            <a:extLst>
              <a:ext uri="{FF2B5EF4-FFF2-40B4-BE49-F238E27FC236}">
                <a16:creationId xmlns:a16="http://schemas.microsoft.com/office/drawing/2014/main" id="{B35B8AC0-6CF3-672F-9CB4-D06E642E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5" name="矩形: 圆角 30">
            <a:extLst>
              <a:ext uri="{FF2B5EF4-FFF2-40B4-BE49-F238E27FC236}">
                <a16:creationId xmlns:a16="http://schemas.microsoft.com/office/drawing/2014/main" id="{3E0FCAEE-274D-3EEB-3606-2127FC829796}"/>
              </a:ext>
            </a:extLst>
          </p:cNvPr>
          <p:cNvSpPr/>
          <p:nvPr/>
        </p:nvSpPr>
        <p:spPr>
          <a:xfrm>
            <a:off x="2637868" y="1085060"/>
            <a:ext cx="6970952" cy="5095725"/>
          </a:xfrm>
          <a:prstGeom prst="roundRect">
            <a:avLst>
              <a:gd name="adj" fmla="val 6828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8" name="图片 37" descr="图示&#10;&#10;描述已自动生成">
            <a:extLst>
              <a:ext uri="{FF2B5EF4-FFF2-40B4-BE49-F238E27FC236}">
                <a16:creationId xmlns:a16="http://schemas.microsoft.com/office/drawing/2014/main" id="{E6216B1C-A558-3E1E-02E1-747E9B659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08" y="4467522"/>
            <a:ext cx="1345012" cy="1345012"/>
          </a:xfrm>
          <a:prstGeom prst="rect">
            <a:avLst/>
          </a:prstGeom>
        </p:spPr>
      </p:pic>
      <p:pic>
        <p:nvPicPr>
          <p:cNvPr id="36" name="图片 35" descr="图片包含 圆圈&#10;&#10;描述已自动生成">
            <a:extLst>
              <a:ext uri="{FF2B5EF4-FFF2-40B4-BE49-F238E27FC236}">
                <a16:creationId xmlns:a16="http://schemas.microsoft.com/office/drawing/2014/main" id="{DB50A5D6-CE04-4CF8-6C25-2A4A0F829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543" y="1405730"/>
            <a:ext cx="1345013" cy="1345013"/>
          </a:xfrm>
          <a:prstGeom prst="rect">
            <a:avLst/>
          </a:prstGeom>
        </p:spPr>
      </p:pic>
      <p:sp>
        <p:nvSpPr>
          <p:cNvPr id="39" name="矩形: 圆角 30">
            <a:extLst>
              <a:ext uri="{FF2B5EF4-FFF2-40B4-BE49-F238E27FC236}">
                <a16:creationId xmlns:a16="http://schemas.microsoft.com/office/drawing/2014/main" id="{4B2D3462-7305-3B8A-7A2C-C14089395F7B}"/>
              </a:ext>
            </a:extLst>
          </p:cNvPr>
          <p:cNvSpPr/>
          <p:nvPr/>
        </p:nvSpPr>
        <p:spPr>
          <a:xfrm>
            <a:off x="2814605" y="1261156"/>
            <a:ext cx="5080250" cy="3240158"/>
          </a:xfrm>
          <a:prstGeom prst="roundRect">
            <a:avLst>
              <a:gd name="adj" fmla="val 17291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: 圆角 30">
            <a:extLst>
              <a:ext uri="{FF2B5EF4-FFF2-40B4-BE49-F238E27FC236}">
                <a16:creationId xmlns:a16="http://schemas.microsoft.com/office/drawing/2014/main" id="{9BEA85BB-4B7A-BC87-38E4-128723245257}"/>
              </a:ext>
            </a:extLst>
          </p:cNvPr>
          <p:cNvSpPr/>
          <p:nvPr/>
        </p:nvSpPr>
        <p:spPr>
          <a:xfrm>
            <a:off x="4358073" y="2750743"/>
            <a:ext cx="5080250" cy="3240158"/>
          </a:xfrm>
          <a:prstGeom prst="roundRect">
            <a:avLst>
              <a:gd name="adj" fmla="val 15960"/>
            </a:avLst>
          </a:prstGeom>
          <a:noFill/>
          <a:ln w="222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9772C82-EB3E-EB27-ADC1-C3E706EAC406}"/>
              </a:ext>
            </a:extLst>
          </p:cNvPr>
          <p:cNvSpPr txBox="1"/>
          <p:nvPr/>
        </p:nvSpPr>
        <p:spPr>
          <a:xfrm>
            <a:off x="4671678" y="3331718"/>
            <a:ext cx="3130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halkduster" panose="03050602040202020205" pitchFamily="66" charset="0"/>
              </a:rPr>
              <a:t>Coupling Area</a:t>
            </a:r>
            <a:endParaRPr lang="zh-CN" altLang="en-US" sz="28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4959433-7FCE-16FA-4E3B-0F945DDABEC9}"/>
              </a:ext>
            </a:extLst>
          </p:cNvPr>
          <p:cNvSpPr txBox="1"/>
          <p:nvPr/>
        </p:nvSpPr>
        <p:spPr>
          <a:xfrm>
            <a:off x="4388861" y="1741355"/>
            <a:ext cx="40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halkduster" panose="03050602040202020205" pitchFamily="66" charset="0"/>
              </a:rPr>
              <a:t>Human Society Subsystem</a:t>
            </a:r>
            <a:endParaRPr lang="zh-CN" altLang="en-US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9E36D8E-A1BB-975F-A6F5-CA110AFCF7A1}"/>
              </a:ext>
            </a:extLst>
          </p:cNvPr>
          <p:cNvSpPr txBox="1"/>
          <p:nvPr/>
        </p:nvSpPr>
        <p:spPr>
          <a:xfrm>
            <a:off x="8065125" y="1365387"/>
            <a:ext cx="148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halkduster" panose="03050602040202020205" pitchFamily="66" charset="0"/>
              </a:rPr>
              <a:t>Maasai Mara</a:t>
            </a:r>
            <a:endParaRPr lang="zh-CN" altLang="en-US" sz="14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7D947E4-DDEF-AF91-3D53-5ACE9AC246C1}"/>
              </a:ext>
            </a:extLst>
          </p:cNvPr>
          <p:cNvSpPr txBox="1"/>
          <p:nvPr/>
        </p:nvSpPr>
        <p:spPr>
          <a:xfrm>
            <a:off x="4504546" y="5278333"/>
            <a:ext cx="40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halkduster" panose="03050602040202020205" pitchFamily="66" charset="0"/>
              </a:rPr>
              <a:t>Land Resource Subsystem</a:t>
            </a:r>
            <a:endParaRPr lang="zh-CN" altLang="en-US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50" name="Freeform 111">
            <a:extLst>
              <a:ext uri="{FF2B5EF4-FFF2-40B4-BE49-F238E27FC236}">
                <a16:creationId xmlns:a16="http://schemas.microsoft.com/office/drawing/2014/main" id="{2C4B47CA-34BD-FEC2-A079-0F1F8891B7C1}"/>
              </a:ext>
            </a:extLst>
          </p:cNvPr>
          <p:cNvSpPr>
            <a:spLocks/>
          </p:cNvSpPr>
          <p:nvPr/>
        </p:nvSpPr>
        <p:spPr bwMode="auto">
          <a:xfrm rot="18605054">
            <a:off x="3482874" y="2683915"/>
            <a:ext cx="726593" cy="1639957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1" name="Freeform 111">
            <a:extLst>
              <a:ext uri="{FF2B5EF4-FFF2-40B4-BE49-F238E27FC236}">
                <a16:creationId xmlns:a16="http://schemas.microsoft.com/office/drawing/2014/main" id="{FB732FA6-E35B-3185-E643-1981B0A9DFC8}"/>
              </a:ext>
            </a:extLst>
          </p:cNvPr>
          <p:cNvSpPr>
            <a:spLocks/>
          </p:cNvSpPr>
          <p:nvPr/>
        </p:nvSpPr>
        <p:spPr bwMode="auto">
          <a:xfrm rot="7997348">
            <a:off x="8135359" y="2943831"/>
            <a:ext cx="726593" cy="1639957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08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CB555CA-99DF-9EBE-D029-F7B6262E1DBF}"/>
              </a:ext>
            </a:extLst>
          </p:cNvPr>
          <p:cNvSpPr txBox="1"/>
          <p:nvPr/>
        </p:nvSpPr>
        <p:spPr>
          <a:xfrm>
            <a:off x="2814378" y="5658645"/>
            <a:ext cx="259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halkduster" panose="03050602040202020205" pitchFamily="66" charset="0"/>
              </a:rPr>
              <a:t>Human-Land</a:t>
            </a:r>
            <a:endParaRPr lang="zh-CN" altLang="en-US" sz="14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B30365-5BE4-C4A9-2114-3F8829F76E23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5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5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E49CD7-D575-A3EA-06C7-79870DD93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81" t="6504" r="2301" b="7613"/>
          <a:stretch/>
        </p:blipFill>
        <p:spPr>
          <a:xfrm>
            <a:off x="2773564" y="881137"/>
            <a:ext cx="6094442" cy="5095725"/>
          </a:xfrm>
          <a:prstGeom prst="rect">
            <a:avLst/>
          </a:prstGeom>
        </p:spPr>
      </p:pic>
      <p:pic>
        <p:nvPicPr>
          <p:cNvPr id="6" name="图片 5" descr="背景图案&#10;&#10;低可信度描述已自动生成">
            <a:extLst>
              <a:ext uri="{FF2B5EF4-FFF2-40B4-BE49-F238E27FC236}">
                <a16:creationId xmlns:a16="http://schemas.microsoft.com/office/drawing/2014/main" id="{A1B22504-BE57-5E75-6F53-814D3FAF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64" y="881137"/>
            <a:ext cx="1570085" cy="526433"/>
          </a:xfrm>
          <a:prstGeom prst="rect">
            <a:avLst/>
          </a:prstGeom>
        </p:spPr>
      </p:pic>
      <p:pic>
        <p:nvPicPr>
          <p:cNvPr id="7" name="图片 6" descr="背景图案&#10;&#10;低可信度描述已自动生成">
            <a:extLst>
              <a:ext uri="{FF2B5EF4-FFF2-40B4-BE49-F238E27FC236}">
                <a16:creationId xmlns:a16="http://schemas.microsoft.com/office/drawing/2014/main" id="{D8B49344-E646-14A6-6B99-17BB9AD2D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320" y="2016601"/>
            <a:ext cx="709685" cy="949573"/>
          </a:xfrm>
          <a:prstGeom prst="rect">
            <a:avLst/>
          </a:prstGeom>
        </p:spPr>
      </p:pic>
      <p:pic>
        <p:nvPicPr>
          <p:cNvPr id="8" name="图片 7" descr="背景图案&#10;&#10;低可信度描述已自动生成">
            <a:extLst>
              <a:ext uri="{FF2B5EF4-FFF2-40B4-BE49-F238E27FC236}">
                <a16:creationId xmlns:a16="http://schemas.microsoft.com/office/drawing/2014/main" id="{6B7628EA-D5CA-4CF2-B032-7B3FA8F22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64" y="4631851"/>
            <a:ext cx="1791711" cy="1345012"/>
          </a:xfrm>
          <a:prstGeom prst="rect">
            <a:avLst/>
          </a:prstGeom>
        </p:spPr>
      </p:pic>
      <p:sp>
        <p:nvSpPr>
          <p:cNvPr id="9" name="Freeform 111">
            <a:extLst>
              <a:ext uri="{FF2B5EF4-FFF2-40B4-BE49-F238E27FC236}">
                <a16:creationId xmlns:a16="http://schemas.microsoft.com/office/drawing/2014/main" id="{E6D632FA-F892-6BFC-2DDB-38AD99F6FB20}"/>
              </a:ext>
            </a:extLst>
          </p:cNvPr>
          <p:cNvSpPr>
            <a:spLocks/>
          </p:cNvSpPr>
          <p:nvPr/>
        </p:nvSpPr>
        <p:spPr bwMode="auto">
          <a:xfrm rot="13559598">
            <a:off x="3256014" y="3545497"/>
            <a:ext cx="306775" cy="147171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11" name="Freeform 111">
            <a:extLst>
              <a:ext uri="{FF2B5EF4-FFF2-40B4-BE49-F238E27FC236}">
                <a16:creationId xmlns:a16="http://schemas.microsoft.com/office/drawing/2014/main" id="{4FB96A84-3E37-203C-A3BB-2B52583D1305}"/>
              </a:ext>
            </a:extLst>
          </p:cNvPr>
          <p:cNvSpPr>
            <a:spLocks/>
          </p:cNvSpPr>
          <p:nvPr/>
        </p:nvSpPr>
        <p:spPr bwMode="auto">
          <a:xfrm rot="2796331">
            <a:off x="7474321" y="2055842"/>
            <a:ext cx="526705" cy="165576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>
              <a:solidFill>
                <a:schemeClr val="accent5"/>
              </a:solidFill>
            </a:endParaRPr>
          </a:p>
        </p:txBody>
      </p:sp>
      <p:sp>
        <p:nvSpPr>
          <p:cNvPr id="12" name="Freeform 111">
            <a:extLst>
              <a:ext uri="{FF2B5EF4-FFF2-40B4-BE49-F238E27FC236}">
                <a16:creationId xmlns:a16="http://schemas.microsoft.com/office/drawing/2014/main" id="{BCF5C374-3FCE-C64D-7F60-1EC961D385DE}"/>
              </a:ext>
            </a:extLst>
          </p:cNvPr>
          <p:cNvSpPr>
            <a:spLocks/>
          </p:cNvSpPr>
          <p:nvPr/>
        </p:nvSpPr>
        <p:spPr bwMode="auto">
          <a:xfrm rot="17571033" flipH="1">
            <a:off x="4352222" y="696644"/>
            <a:ext cx="570198" cy="1836544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13" name="Freeform 111">
            <a:extLst>
              <a:ext uri="{FF2B5EF4-FFF2-40B4-BE49-F238E27FC236}">
                <a16:creationId xmlns:a16="http://schemas.microsoft.com/office/drawing/2014/main" id="{E1D40236-C98A-2FE0-0221-DD32F90B4A88}"/>
              </a:ext>
            </a:extLst>
          </p:cNvPr>
          <p:cNvSpPr>
            <a:spLocks/>
          </p:cNvSpPr>
          <p:nvPr/>
        </p:nvSpPr>
        <p:spPr bwMode="auto">
          <a:xfrm rot="7830656" flipH="1">
            <a:off x="7336922" y="4695075"/>
            <a:ext cx="340262" cy="150045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7030A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3F2FC1-0856-8CF3-5AAE-F8C60D9689CD}"/>
                  </a:ext>
                </a:extLst>
              </p:cNvPr>
              <p:cNvSpPr txBox="1"/>
              <p:nvPr/>
            </p:nvSpPr>
            <p:spPr>
              <a:xfrm>
                <a:off x="8127459" y="4555265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𝟏𝟗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3F2FC1-0856-8CF3-5AAE-F8C60D96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59" y="4555265"/>
                <a:ext cx="248648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CB083B-AC3D-E698-E451-592D678E6997}"/>
                  </a:ext>
                </a:extLst>
              </p:cNvPr>
              <p:cNvSpPr txBox="1"/>
              <p:nvPr/>
            </p:nvSpPr>
            <p:spPr>
              <a:xfrm>
                <a:off x="8463779" y="1206515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CB083B-AC3D-E698-E451-592D678E6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779" y="1206515"/>
                <a:ext cx="24864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27E40B-8E7B-DAB0-8FCE-788E3372E3A2}"/>
                  </a:ext>
                </a:extLst>
              </p:cNvPr>
              <p:cNvSpPr txBox="1"/>
              <p:nvPr/>
            </p:nvSpPr>
            <p:spPr>
              <a:xfrm>
                <a:off x="1414713" y="409571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𝟖𝟐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27E40B-8E7B-DAB0-8FCE-788E3372E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713" y="409571"/>
                <a:ext cx="2486480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9C8133F-9EB8-75AE-80A0-1E3C540C9B05}"/>
                  </a:ext>
                </a:extLst>
              </p:cNvPr>
              <p:cNvSpPr txBox="1"/>
              <p:nvPr/>
            </p:nvSpPr>
            <p:spPr>
              <a:xfrm>
                <a:off x="449039" y="3756384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𝟐𝟖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9C8133F-9EB8-75AE-80A0-1E3C540C9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9" y="3756384"/>
                <a:ext cx="24864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 descr="草地上有房子&#10;&#10;描述已自动生成">
            <a:extLst>
              <a:ext uri="{FF2B5EF4-FFF2-40B4-BE49-F238E27FC236}">
                <a16:creationId xmlns:a16="http://schemas.microsoft.com/office/drawing/2014/main" id="{9457EE60-DA7A-FA42-6702-731B2E70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922" y="1739005"/>
            <a:ext cx="2321195" cy="1396441"/>
          </a:xfrm>
          <a:prstGeom prst="rect">
            <a:avLst/>
          </a:prstGeom>
        </p:spPr>
      </p:pic>
      <p:pic>
        <p:nvPicPr>
          <p:cNvPr id="23" name="图片 22" descr="绿色的卡车&#10;&#10;描述已自动生成">
            <a:extLst>
              <a:ext uri="{FF2B5EF4-FFF2-40B4-BE49-F238E27FC236}">
                <a16:creationId xmlns:a16="http://schemas.microsoft.com/office/drawing/2014/main" id="{093644AE-DF18-8686-EC9E-F99A69598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3188" y="5010676"/>
            <a:ext cx="1895022" cy="1326516"/>
          </a:xfrm>
          <a:prstGeom prst="rect">
            <a:avLst/>
          </a:prstGeom>
        </p:spPr>
      </p:pic>
      <p:pic>
        <p:nvPicPr>
          <p:cNvPr id="29" name="图片 28" descr="草地上的羚羊&#10;&#10;描述已自动生成">
            <a:extLst>
              <a:ext uri="{FF2B5EF4-FFF2-40B4-BE49-F238E27FC236}">
                <a16:creationId xmlns:a16="http://schemas.microsoft.com/office/drawing/2014/main" id="{A063696E-462D-8D74-A7BE-667F334A3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453" y="4218049"/>
            <a:ext cx="1902576" cy="1268384"/>
          </a:xfrm>
          <a:prstGeom prst="rect">
            <a:avLst/>
          </a:prstGeom>
        </p:spPr>
      </p:pic>
      <p:pic>
        <p:nvPicPr>
          <p:cNvPr id="31" name="图片 30" descr="房子前有草地和树&#10;&#10;描述已自动生成">
            <a:extLst>
              <a:ext uri="{FF2B5EF4-FFF2-40B4-BE49-F238E27FC236}">
                <a16:creationId xmlns:a16="http://schemas.microsoft.com/office/drawing/2014/main" id="{61B34059-79A4-91FE-3AFB-B64F81EF4A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6836" y="865783"/>
            <a:ext cx="1802233" cy="12578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B68592-66CE-C6ED-3877-1273285562FE}"/>
              </a:ext>
            </a:extLst>
          </p:cNvPr>
          <p:cNvSpPr txBox="1"/>
          <p:nvPr/>
        </p:nvSpPr>
        <p:spPr>
          <a:xfrm>
            <a:off x="319874" y="6056408"/>
            <a:ext cx="248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22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A374DA7-7605-1F66-80FA-B10C1D24B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7831" b="7613"/>
          <a:stretch/>
        </p:blipFill>
        <p:spPr>
          <a:xfrm>
            <a:off x="2984876" y="1045466"/>
            <a:ext cx="5630344" cy="5095725"/>
          </a:xfrm>
          <a:prstGeom prst="rect">
            <a:avLst/>
          </a:prstGeom>
        </p:spPr>
      </p:pic>
      <p:pic>
        <p:nvPicPr>
          <p:cNvPr id="28" name="图片 27" descr="背景图案&#10;&#10;低可信度描述已自动生成">
            <a:extLst>
              <a:ext uri="{FF2B5EF4-FFF2-40B4-BE49-F238E27FC236}">
                <a16:creationId xmlns:a16="http://schemas.microsoft.com/office/drawing/2014/main" id="{3AD2580D-D5CD-7090-41B1-4215A1E1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29" name="图片 28" descr="背景图案&#10;&#10;低可信度描述已自动生成">
            <a:extLst>
              <a:ext uri="{FF2B5EF4-FFF2-40B4-BE49-F238E27FC236}">
                <a16:creationId xmlns:a16="http://schemas.microsoft.com/office/drawing/2014/main" id="{F165CE49-38CC-0A00-EB95-BE021DA9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30" name="矩形: 圆角 30">
            <a:extLst>
              <a:ext uri="{FF2B5EF4-FFF2-40B4-BE49-F238E27FC236}">
                <a16:creationId xmlns:a16="http://schemas.microsoft.com/office/drawing/2014/main" id="{314BB773-6FBD-2667-5921-2612EF1F2EDD}"/>
              </a:ext>
            </a:extLst>
          </p:cNvPr>
          <p:cNvSpPr/>
          <p:nvPr/>
        </p:nvSpPr>
        <p:spPr>
          <a:xfrm>
            <a:off x="2994597" y="1045466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083F86A7-D36F-9643-F5FD-16B921F1C45A}"/>
              </a:ext>
            </a:extLst>
          </p:cNvPr>
          <p:cNvCxnSpPr/>
          <p:nvPr/>
        </p:nvCxnSpPr>
        <p:spPr>
          <a:xfrm>
            <a:off x="2994598" y="154385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47F5430F-0427-0334-90A6-B008B6434166}"/>
              </a:ext>
            </a:extLst>
          </p:cNvPr>
          <p:cNvCxnSpPr/>
          <p:nvPr/>
        </p:nvCxnSpPr>
        <p:spPr>
          <a:xfrm>
            <a:off x="2994598" y="204839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B334ABD0-B74C-3DD0-744C-E00C1D1DC530}"/>
              </a:ext>
            </a:extLst>
          </p:cNvPr>
          <p:cNvCxnSpPr/>
          <p:nvPr/>
        </p:nvCxnSpPr>
        <p:spPr>
          <a:xfrm>
            <a:off x="2984876" y="255293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4827A3C8-0F5F-1186-FD9D-6B90135A92FC}"/>
              </a:ext>
            </a:extLst>
          </p:cNvPr>
          <p:cNvCxnSpPr/>
          <p:nvPr/>
        </p:nvCxnSpPr>
        <p:spPr>
          <a:xfrm>
            <a:off x="2994598" y="305747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16CE7342-8809-3807-54D9-4EB14BBD4D3C}"/>
              </a:ext>
            </a:extLst>
          </p:cNvPr>
          <p:cNvCxnSpPr/>
          <p:nvPr/>
        </p:nvCxnSpPr>
        <p:spPr>
          <a:xfrm>
            <a:off x="2994598" y="356201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C2C459D0-CF3B-C614-E113-503EF85F81BF}"/>
              </a:ext>
            </a:extLst>
          </p:cNvPr>
          <p:cNvCxnSpPr/>
          <p:nvPr/>
        </p:nvCxnSpPr>
        <p:spPr>
          <a:xfrm>
            <a:off x="2984876" y="4066557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8B1F4E24-28D4-DDC6-DF5A-5E0613CFE079}"/>
              </a:ext>
            </a:extLst>
          </p:cNvPr>
          <p:cNvCxnSpPr/>
          <p:nvPr/>
        </p:nvCxnSpPr>
        <p:spPr>
          <a:xfrm>
            <a:off x="2994598" y="457109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BDFD15C5-1A2F-89CA-8703-D8A78D68110F}"/>
              </a:ext>
            </a:extLst>
          </p:cNvPr>
          <p:cNvCxnSpPr/>
          <p:nvPr/>
        </p:nvCxnSpPr>
        <p:spPr>
          <a:xfrm>
            <a:off x="2994598" y="507563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ED6987CB-F445-CD12-0B6A-AC9162B73573}"/>
              </a:ext>
            </a:extLst>
          </p:cNvPr>
          <p:cNvCxnSpPr/>
          <p:nvPr/>
        </p:nvCxnSpPr>
        <p:spPr>
          <a:xfrm>
            <a:off x="2991171" y="558018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89D21737-99EE-57B0-2B16-D3654C4EF64B}"/>
              </a:ext>
            </a:extLst>
          </p:cNvPr>
          <p:cNvCxnSpPr>
            <a:cxnSpLocks/>
          </p:cNvCxnSpPr>
          <p:nvPr/>
        </p:nvCxnSpPr>
        <p:spPr>
          <a:xfrm flipV="1">
            <a:off x="3554835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15192444-C722-A841-CA23-80FF356E4A28}"/>
              </a:ext>
            </a:extLst>
          </p:cNvPr>
          <p:cNvCxnSpPr>
            <a:cxnSpLocks/>
          </p:cNvCxnSpPr>
          <p:nvPr/>
        </p:nvCxnSpPr>
        <p:spPr>
          <a:xfrm flipV="1">
            <a:off x="805785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82086B18-0D91-2023-43B3-0B4B5105DF20}"/>
              </a:ext>
            </a:extLst>
          </p:cNvPr>
          <p:cNvCxnSpPr>
            <a:cxnSpLocks/>
          </p:cNvCxnSpPr>
          <p:nvPr/>
        </p:nvCxnSpPr>
        <p:spPr>
          <a:xfrm flipV="1">
            <a:off x="4117712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859DE69-01E2-6AF5-28DC-76234E3A10B2}"/>
              </a:ext>
            </a:extLst>
          </p:cNvPr>
          <p:cNvCxnSpPr>
            <a:cxnSpLocks/>
          </p:cNvCxnSpPr>
          <p:nvPr/>
        </p:nvCxnSpPr>
        <p:spPr>
          <a:xfrm flipV="1">
            <a:off x="4680589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7D375F7F-2A1A-B870-5A49-137578D7AE99}"/>
              </a:ext>
            </a:extLst>
          </p:cNvPr>
          <p:cNvCxnSpPr>
            <a:cxnSpLocks/>
          </p:cNvCxnSpPr>
          <p:nvPr/>
        </p:nvCxnSpPr>
        <p:spPr>
          <a:xfrm flipV="1">
            <a:off x="5243466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912CB88-A84E-6C2C-9621-B56598558B02}"/>
              </a:ext>
            </a:extLst>
          </p:cNvPr>
          <p:cNvCxnSpPr>
            <a:cxnSpLocks/>
          </p:cNvCxnSpPr>
          <p:nvPr/>
        </p:nvCxnSpPr>
        <p:spPr>
          <a:xfrm flipV="1">
            <a:off x="5806343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97565EDB-CA73-AAB4-1337-53B55C08D682}"/>
              </a:ext>
            </a:extLst>
          </p:cNvPr>
          <p:cNvCxnSpPr>
            <a:cxnSpLocks/>
          </p:cNvCxnSpPr>
          <p:nvPr/>
        </p:nvCxnSpPr>
        <p:spPr>
          <a:xfrm flipV="1">
            <a:off x="6369220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76DE2680-DE11-75E3-5D4B-9E188F44AFDA}"/>
              </a:ext>
            </a:extLst>
          </p:cNvPr>
          <p:cNvCxnSpPr>
            <a:cxnSpLocks/>
          </p:cNvCxnSpPr>
          <p:nvPr/>
        </p:nvCxnSpPr>
        <p:spPr>
          <a:xfrm flipV="1">
            <a:off x="6932097" y="1038733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47408D65-B2B2-D524-ECCC-786B2B1E0360}"/>
              </a:ext>
            </a:extLst>
          </p:cNvPr>
          <p:cNvCxnSpPr>
            <a:cxnSpLocks/>
          </p:cNvCxnSpPr>
          <p:nvPr/>
        </p:nvCxnSpPr>
        <p:spPr>
          <a:xfrm flipV="1">
            <a:off x="749497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3A258034-813B-B3D6-DB7E-2A6FAF6CB234}"/>
              </a:ext>
            </a:extLst>
          </p:cNvPr>
          <p:cNvSpPr/>
          <p:nvPr/>
        </p:nvSpPr>
        <p:spPr>
          <a:xfrm>
            <a:off x="4119032" y="3060843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5D47ECFA-C33A-6E77-D364-F71108961CE4}"/>
              </a:ext>
            </a:extLst>
          </p:cNvPr>
          <p:cNvSpPr/>
          <p:nvPr/>
        </p:nvSpPr>
        <p:spPr>
          <a:xfrm>
            <a:off x="3552007" y="356560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D059ED30-5EFD-E5C8-3E91-BAFAC2178941}"/>
              </a:ext>
            </a:extLst>
          </p:cNvPr>
          <p:cNvSpPr/>
          <p:nvPr/>
        </p:nvSpPr>
        <p:spPr>
          <a:xfrm>
            <a:off x="6935585" y="3059157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Freeform 111">
            <a:extLst>
              <a:ext uri="{FF2B5EF4-FFF2-40B4-BE49-F238E27FC236}">
                <a16:creationId xmlns:a16="http://schemas.microsoft.com/office/drawing/2014/main" id="{45A99DC7-0A8D-56EE-178B-E1F525C1DF73}"/>
              </a:ext>
            </a:extLst>
          </p:cNvPr>
          <p:cNvSpPr>
            <a:spLocks/>
          </p:cNvSpPr>
          <p:nvPr/>
        </p:nvSpPr>
        <p:spPr bwMode="auto">
          <a:xfrm rot="14009571" flipH="1" flipV="1">
            <a:off x="7871382" y="1283695"/>
            <a:ext cx="439308" cy="2242256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63500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960E9223-3627-565D-D886-6105D6BB176D}"/>
              </a:ext>
            </a:extLst>
          </p:cNvPr>
          <p:cNvSpPr/>
          <p:nvPr/>
        </p:nvSpPr>
        <p:spPr>
          <a:xfrm>
            <a:off x="5244330" y="2553690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FDC9B5D-AABA-9C67-A3A6-7535558572D3}"/>
              </a:ext>
            </a:extLst>
          </p:cNvPr>
          <p:cNvSpPr/>
          <p:nvPr/>
        </p:nvSpPr>
        <p:spPr>
          <a:xfrm>
            <a:off x="7496704" y="305915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DE7FA20A-7314-F33F-7D68-163E3D117C8E}"/>
              </a:ext>
            </a:extLst>
          </p:cNvPr>
          <p:cNvSpPr/>
          <p:nvPr/>
        </p:nvSpPr>
        <p:spPr>
          <a:xfrm>
            <a:off x="7499774" y="4567509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Freeform 111">
            <a:extLst>
              <a:ext uri="{FF2B5EF4-FFF2-40B4-BE49-F238E27FC236}">
                <a16:creationId xmlns:a16="http://schemas.microsoft.com/office/drawing/2014/main" id="{C6625021-735D-246C-BFF6-55F0111CF008}"/>
              </a:ext>
            </a:extLst>
          </p:cNvPr>
          <p:cNvSpPr>
            <a:spLocks/>
          </p:cNvSpPr>
          <p:nvPr/>
        </p:nvSpPr>
        <p:spPr bwMode="auto">
          <a:xfrm rot="6987277" flipH="1">
            <a:off x="8240959" y="4611362"/>
            <a:ext cx="366112" cy="1567228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3975">
            <a:solidFill>
              <a:srgbClr val="6B50A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B58F49AB-57EE-9030-C302-F7CF41AA59BD}"/>
              </a:ext>
            </a:extLst>
          </p:cNvPr>
          <p:cNvSpPr/>
          <p:nvPr/>
        </p:nvSpPr>
        <p:spPr>
          <a:xfrm>
            <a:off x="6929342" y="406633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Freeform 111">
            <a:extLst>
              <a:ext uri="{FF2B5EF4-FFF2-40B4-BE49-F238E27FC236}">
                <a16:creationId xmlns:a16="http://schemas.microsoft.com/office/drawing/2014/main" id="{4422D9BB-4D9B-B8C2-3484-7780C5E78BDE}"/>
              </a:ext>
            </a:extLst>
          </p:cNvPr>
          <p:cNvSpPr>
            <a:spLocks/>
          </p:cNvSpPr>
          <p:nvPr/>
        </p:nvSpPr>
        <p:spPr bwMode="auto">
          <a:xfrm rot="13559598">
            <a:off x="3129178" y="3626529"/>
            <a:ext cx="281612" cy="18000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FFC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9" name="Freeform 111">
            <a:extLst>
              <a:ext uri="{FF2B5EF4-FFF2-40B4-BE49-F238E27FC236}">
                <a16:creationId xmlns:a16="http://schemas.microsoft.com/office/drawing/2014/main" id="{BF9A8500-8196-971B-39EF-FEFE866DD867}"/>
              </a:ext>
            </a:extLst>
          </p:cNvPr>
          <p:cNvSpPr>
            <a:spLocks/>
          </p:cNvSpPr>
          <p:nvPr/>
        </p:nvSpPr>
        <p:spPr bwMode="auto">
          <a:xfrm rot="17210960" flipH="1">
            <a:off x="3672129" y="361398"/>
            <a:ext cx="705329" cy="30198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876C111-4047-8A25-C3E7-5EB1F01FB7E4}"/>
              </a:ext>
            </a:extLst>
          </p:cNvPr>
          <p:cNvSpPr txBox="1"/>
          <p:nvPr/>
        </p:nvSpPr>
        <p:spPr>
          <a:xfrm>
            <a:off x="271837" y="1361228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21FAF67-548C-7001-102D-4B8126DDBCAD}"/>
              </a:ext>
            </a:extLst>
          </p:cNvPr>
          <p:cNvSpPr txBox="1"/>
          <p:nvPr/>
        </p:nvSpPr>
        <p:spPr>
          <a:xfrm>
            <a:off x="337947" y="4998025"/>
            <a:ext cx="3291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D1515E2-2FA1-F50A-1891-DC4C87B48BDE}"/>
              </a:ext>
            </a:extLst>
          </p:cNvPr>
          <p:cNvSpPr txBox="1"/>
          <p:nvPr/>
        </p:nvSpPr>
        <p:spPr>
          <a:xfrm>
            <a:off x="9070415" y="1637158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17149AB-FF79-98F0-4BFA-1321EFE638DE}"/>
              </a:ext>
            </a:extLst>
          </p:cNvPr>
          <p:cNvSpPr txBox="1"/>
          <p:nvPr/>
        </p:nvSpPr>
        <p:spPr>
          <a:xfrm>
            <a:off x="9190688" y="5432886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2D19F4F-037D-3425-8A26-CDC3A7FF82B8}"/>
                  </a:ext>
                </a:extLst>
              </p:cNvPr>
              <p:cNvSpPr txBox="1"/>
              <p:nvPr/>
            </p:nvSpPr>
            <p:spPr>
              <a:xfrm>
                <a:off x="-1479037" y="210923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2D19F4F-037D-3425-8A26-CDC3A7FF8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9037" y="2109230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8E70A83-B219-F534-753D-8C8E2BACE0BF}"/>
                  </a:ext>
                </a:extLst>
              </p:cNvPr>
              <p:cNvSpPr txBox="1"/>
              <p:nvPr/>
            </p:nvSpPr>
            <p:spPr>
              <a:xfrm>
                <a:off x="-1507955" y="557105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8E70A83-B219-F534-753D-8C8E2BACE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07955" y="5571051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F68A722-DB97-55E6-899D-20A6AB82D55C}"/>
                  </a:ext>
                </a:extLst>
              </p:cNvPr>
              <p:cNvSpPr txBox="1"/>
              <p:nvPr/>
            </p:nvSpPr>
            <p:spPr>
              <a:xfrm>
                <a:off x="7218776" y="99333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F68A722-DB97-55E6-899D-20A6AB82D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776" y="993334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5C6208E-4B45-19DF-9D65-C2E41B5E163B}"/>
                  </a:ext>
                </a:extLst>
              </p:cNvPr>
              <p:cNvSpPr txBox="1"/>
              <p:nvPr/>
            </p:nvSpPr>
            <p:spPr>
              <a:xfrm>
                <a:off x="7200610" y="450561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5C6208E-4B45-19DF-9D65-C2E41B5E1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10" y="4505612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97E1B7E-E230-B1D3-2761-6F736F1D1ECA}"/>
              </a:ext>
            </a:extLst>
          </p:cNvPr>
          <p:cNvSpPr txBox="1"/>
          <p:nvPr/>
        </p:nvSpPr>
        <p:spPr>
          <a:xfrm>
            <a:off x="159026" y="6367767"/>
            <a:ext cx="215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</a:t>
            </a:r>
            <a:endParaRPr lang="zh-CN" altLang="en-US" sz="20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87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459</Words>
  <Application>Microsoft Macintosh PowerPoint</Application>
  <PresentationFormat>宽屏</PresentationFormat>
  <Paragraphs>130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等线 Light</vt:lpstr>
      <vt:lpstr>Arial</vt:lpstr>
      <vt:lpstr>Cambria Math</vt:lpstr>
      <vt:lpstr>Chalkduster</vt:lpstr>
      <vt:lpstr>Curlz MT</vt:lpstr>
      <vt:lpstr>Georgia</vt:lpstr>
      <vt:lpstr>Lucida Calligraphy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HANLIN CAI</dc:creator>
  <cp:lastModifiedBy>HANLIN CAI</cp:lastModifiedBy>
  <cp:revision>175</cp:revision>
  <dcterms:created xsi:type="dcterms:W3CDTF">2023-02-02T04:27:23Z</dcterms:created>
  <dcterms:modified xsi:type="dcterms:W3CDTF">2023-03-07T14:23:59Z</dcterms:modified>
</cp:coreProperties>
</file>